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432" r:id="rId2"/>
    <p:sldId id="478" r:id="rId3"/>
    <p:sldId id="256" r:id="rId4"/>
    <p:sldId id="486" r:id="rId5"/>
    <p:sldId id="487" r:id="rId6"/>
    <p:sldId id="488" r:id="rId7"/>
    <p:sldId id="499" r:id="rId8"/>
    <p:sldId id="489" r:id="rId9"/>
    <p:sldId id="433" r:id="rId10"/>
    <p:sldId id="355" r:id="rId11"/>
    <p:sldId id="356" r:id="rId12"/>
    <p:sldId id="491" r:id="rId13"/>
    <p:sldId id="495" r:id="rId14"/>
    <p:sldId id="496" r:id="rId15"/>
    <p:sldId id="497" r:id="rId16"/>
    <p:sldId id="498" r:id="rId17"/>
    <p:sldId id="435" r:id="rId18"/>
    <p:sldId id="480" r:id="rId19"/>
    <p:sldId id="501" r:id="rId20"/>
    <p:sldId id="503" r:id="rId21"/>
    <p:sldId id="510" r:id="rId22"/>
    <p:sldId id="504" r:id="rId23"/>
    <p:sldId id="511" r:id="rId24"/>
    <p:sldId id="513" r:id="rId25"/>
    <p:sldId id="512" r:id="rId26"/>
    <p:sldId id="509" r:id="rId27"/>
    <p:sldId id="483" r:id="rId28"/>
    <p:sldId id="514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grNf/nn1Q59C/iJQQBKHgIaTdW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AE7818-81DB-4B7E-9B88-75692340C3BA}">
  <a:tblStyle styleId="{73AE7818-81DB-4B7E-9B88-75692340C3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7" autoAdjust="0"/>
  </p:normalViewPr>
  <p:slideViewPr>
    <p:cSldViewPr snapToGrid="0">
      <p:cViewPr varScale="1">
        <p:scale>
          <a:sx n="81" d="100"/>
          <a:sy n="81" d="100"/>
        </p:scale>
        <p:origin x="796" y="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0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10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AC385-852E-4BE6-9639-F46E3D836A8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6D209F-C567-4A00-9BAE-040BB5448D1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/>
            <a:t>Raw Spectral Data</a:t>
          </a:r>
          <a:endParaRPr lang="en-GB" sz="3200" dirty="0"/>
        </a:p>
      </dgm:t>
    </dgm:pt>
    <dgm:pt modelId="{20E99400-DAEF-42E8-81C8-996006023208}" type="parTrans" cxnId="{3421C6CE-F9C5-4D62-BCA2-1F517370D7C6}">
      <dgm:prSet/>
      <dgm:spPr/>
      <dgm:t>
        <a:bodyPr/>
        <a:lstStyle/>
        <a:p>
          <a:endParaRPr lang="en-GB"/>
        </a:p>
      </dgm:t>
    </dgm:pt>
    <dgm:pt modelId="{DBA79568-2E43-4E5A-B8AC-F340952AFBC8}" type="sibTrans" cxnId="{3421C6CE-F9C5-4D62-BCA2-1F517370D7C6}">
      <dgm:prSet/>
      <dgm:spPr/>
      <dgm:t>
        <a:bodyPr/>
        <a:lstStyle/>
        <a:p>
          <a:endParaRPr lang="en-GB"/>
        </a:p>
      </dgm:t>
    </dgm:pt>
    <dgm:pt modelId="{D770DE73-C3FF-476A-B0D6-01C86B01182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Measuring Spectrometer Metadata</a:t>
          </a:r>
          <a:endParaRPr lang="en-GB" dirty="0"/>
        </a:p>
      </dgm:t>
    </dgm:pt>
    <dgm:pt modelId="{216B6F19-3E28-4D32-B488-5D7B6F11C650}" type="parTrans" cxnId="{758FC050-43BC-4713-A059-DD627B2794C6}">
      <dgm:prSet/>
      <dgm:spPr/>
      <dgm:t>
        <a:bodyPr/>
        <a:lstStyle/>
        <a:p>
          <a:endParaRPr lang="en-GB"/>
        </a:p>
      </dgm:t>
    </dgm:pt>
    <dgm:pt modelId="{6D7967E1-80AE-4150-9F99-D2FC6693AE2B}" type="sibTrans" cxnId="{758FC050-43BC-4713-A059-DD627B2794C6}">
      <dgm:prSet/>
      <dgm:spPr/>
      <dgm:t>
        <a:bodyPr/>
        <a:lstStyle/>
        <a:p>
          <a:endParaRPr lang="en-GB"/>
        </a:p>
      </dgm:t>
    </dgm:pt>
    <dgm:pt modelId="{9B2BE43F-631D-4968-ACA0-C78BA19D4157}">
      <dgm:prSet phldrT="[Text]" custT="1"/>
      <dgm:spPr/>
      <dgm:t>
        <a:bodyPr/>
        <a:lstStyle/>
        <a:p>
          <a:r>
            <a:rPr lang="en-US" sz="1800" dirty="0"/>
            <a:t>Experiment / Sampling / Provenance Metadata</a:t>
          </a:r>
          <a:endParaRPr lang="en-GB" sz="1800" dirty="0"/>
        </a:p>
      </dgm:t>
    </dgm:pt>
    <dgm:pt modelId="{1E61658C-482D-49B3-A287-CB386F2C30C9}" type="parTrans" cxnId="{2752DFCF-D4A3-4966-ADB5-9E0871DC75D7}">
      <dgm:prSet/>
      <dgm:spPr/>
      <dgm:t>
        <a:bodyPr/>
        <a:lstStyle/>
        <a:p>
          <a:endParaRPr lang="en-GB"/>
        </a:p>
      </dgm:t>
    </dgm:pt>
    <dgm:pt modelId="{B00504E8-8AC4-4756-89BB-F0F123A7CBDF}" type="sibTrans" cxnId="{2752DFCF-D4A3-4966-ADB5-9E0871DC75D7}">
      <dgm:prSet/>
      <dgm:spPr/>
      <dgm:t>
        <a:bodyPr/>
        <a:lstStyle/>
        <a:p>
          <a:endParaRPr lang="en-GB"/>
        </a:p>
      </dgm:t>
    </dgm:pt>
    <dgm:pt modelId="{2E041D6B-E458-463C-848B-CE677E51B1E3}">
      <dgm:prSet phldrT="[Text]" custT="1"/>
      <dgm:spPr/>
      <dgm:t>
        <a:bodyPr/>
        <a:lstStyle/>
        <a:p>
          <a:r>
            <a:rPr lang="en-US" sz="1800" dirty="0"/>
            <a:t>Data</a:t>
          </a:r>
          <a:r>
            <a:rPr lang="en-US" sz="1600" dirty="0"/>
            <a:t> </a:t>
          </a:r>
          <a:r>
            <a:rPr lang="en-US" sz="1800" dirty="0"/>
            <a:t>Pre-Processing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2D2DEEBF-94FD-49C6-A17C-88888118EEA0}" type="parTrans" cxnId="{2152734E-BB62-4FB1-B434-7B8FEF4CFF03}">
      <dgm:prSet/>
      <dgm:spPr/>
      <dgm:t>
        <a:bodyPr/>
        <a:lstStyle/>
        <a:p>
          <a:endParaRPr lang="en-GB"/>
        </a:p>
      </dgm:t>
    </dgm:pt>
    <dgm:pt modelId="{6A4C7C5F-C3FC-4B82-B2F6-ABA6813D1111}" type="sibTrans" cxnId="{2152734E-BB62-4FB1-B434-7B8FEF4CFF03}">
      <dgm:prSet/>
      <dgm:spPr/>
      <dgm:t>
        <a:bodyPr/>
        <a:lstStyle/>
        <a:p>
          <a:endParaRPr lang="en-GB"/>
        </a:p>
      </dgm:t>
    </dgm:pt>
    <dgm:pt modelId="{229F2115-7B23-4CF8-951A-94CFC409DFB8}">
      <dgm:prSet phldrT="[Text]" custT="1"/>
      <dgm:spPr/>
      <dgm:t>
        <a:bodyPr/>
        <a:lstStyle/>
        <a:p>
          <a:r>
            <a:rPr lang="en-US" sz="1800" dirty="0"/>
            <a:t>Data Analysis Metadata </a:t>
          </a:r>
          <a:endParaRPr lang="en-GB" sz="1800" dirty="0"/>
        </a:p>
      </dgm:t>
    </dgm:pt>
    <dgm:pt modelId="{2A6618F8-5184-4F80-B740-27188E727C66}" type="parTrans" cxnId="{201B6002-A6FA-44CF-AD9A-CF27A4F6A2FB}">
      <dgm:prSet/>
      <dgm:spPr/>
      <dgm:t>
        <a:bodyPr/>
        <a:lstStyle/>
        <a:p>
          <a:endParaRPr lang="en-GB"/>
        </a:p>
      </dgm:t>
    </dgm:pt>
    <dgm:pt modelId="{5C0AE229-D133-45E5-AE7C-CD2726723B3B}" type="sibTrans" cxnId="{201B6002-A6FA-44CF-AD9A-CF27A4F6A2FB}">
      <dgm:prSet/>
      <dgm:spPr/>
      <dgm:t>
        <a:bodyPr/>
        <a:lstStyle/>
        <a:p>
          <a:endParaRPr lang="en-GB"/>
        </a:p>
      </dgm:t>
    </dgm:pt>
    <dgm:pt modelId="{ADA5A02D-FD05-4FE5-8AFF-97115B9A8E32}">
      <dgm:prSet phldrT="[Text]" custT="1"/>
      <dgm:spPr/>
      <dgm:t>
        <a:bodyPr/>
        <a:lstStyle/>
        <a:p>
          <a:r>
            <a:rPr lang="en-US" sz="1800" dirty="0"/>
            <a:t>Analytical Results Metadata</a:t>
          </a:r>
          <a:endParaRPr lang="en-GB" sz="1800" dirty="0"/>
        </a:p>
      </dgm:t>
    </dgm:pt>
    <dgm:pt modelId="{38DE7153-DA68-4E8F-8B0D-25857FF82B35}" type="parTrans" cxnId="{C4515F62-5788-4894-9C73-4347BB3CC4C7}">
      <dgm:prSet/>
      <dgm:spPr/>
      <dgm:t>
        <a:bodyPr/>
        <a:lstStyle/>
        <a:p>
          <a:endParaRPr lang="en-GB"/>
        </a:p>
      </dgm:t>
    </dgm:pt>
    <dgm:pt modelId="{74FA76D5-96B8-4531-B222-0480A5C14145}" type="sibTrans" cxnId="{C4515F62-5788-4894-9C73-4347BB3CC4C7}">
      <dgm:prSet/>
      <dgm:spPr/>
      <dgm:t>
        <a:bodyPr/>
        <a:lstStyle/>
        <a:p>
          <a:endParaRPr lang="en-GB"/>
        </a:p>
      </dgm:t>
    </dgm:pt>
    <dgm:pt modelId="{38E46542-A4F2-44B1-9A86-A4608DDA745D}">
      <dgm:prSet phldrT="[Text]" custT="1"/>
      <dgm:spPr/>
      <dgm:t>
        <a:bodyPr/>
        <a:lstStyle/>
        <a:p>
          <a:r>
            <a:rPr lang="en-US" sz="1800" dirty="0"/>
            <a:t>Publication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05E739F1-753B-453C-AB55-AF1A49546669}" type="parTrans" cxnId="{C4A57940-3404-4CBF-AE31-527A9BDB4D0A}">
      <dgm:prSet/>
      <dgm:spPr/>
      <dgm:t>
        <a:bodyPr/>
        <a:lstStyle/>
        <a:p>
          <a:endParaRPr lang="en-GB"/>
        </a:p>
      </dgm:t>
    </dgm:pt>
    <dgm:pt modelId="{98AACF82-89FA-4972-9602-97FFE40C2624}" type="sibTrans" cxnId="{C4A57940-3404-4CBF-AE31-527A9BDB4D0A}">
      <dgm:prSet/>
      <dgm:spPr/>
      <dgm:t>
        <a:bodyPr/>
        <a:lstStyle/>
        <a:p>
          <a:endParaRPr lang="en-GB"/>
        </a:p>
      </dgm:t>
    </dgm:pt>
    <dgm:pt modelId="{1713BBC3-99E0-4D85-9185-9CCE3C2B2B2C}" type="pres">
      <dgm:prSet presAssocID="{549AC385-852E-4BE6-9639-F46E3D836A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84D0E9-8F96-46B4-AD64-770CECAF327E}" type="pres">
      <dgm:prSet presAssocID="{326D209F-C567-4A00-9BAE-040BB5448D11}" presName="Parent" presStyleLbl="node0" presStyleIdx="0" presStyleCnt="1">
        <dgm:presLayoutVars>
          <dgm:chMax val="6"/>
          <dgm:chPref val="6"/>
        </dgm:presLayoutVars>
      </dgm:prSet>
      <dgm:spPr/>
    </dgm:pt>
    <dgm:pt modelId="{7FB8AE0C-8B08-4507-925C-8ADDDBFE5F37}" type="pres">
      <dgm:prSet presAssocID="{D770DE73-C3FF-476A-B0D6-01C86B01182C}" presName="Accent1" presStyleCnt="0"/>
      <dgm:spPr/>
    </dgm:pt>
    <dgm:pt modelId="{AEEE0A3F-94B9-41CA-B02E-697DABB7B78B}" type="pres">
      <dgm:prSet presAssocID="{D770DE73-C3FF-476A-B0D6-01C86B01182C}" presName="Accent" presStyleLbl="bgShp" presStyleIdx="0" presStyleCnt="6"/>
      <dgm:spPr/>
    </dgm:pt>
    <dgm:pt modelId="{38F5C50E-C6F9-4473-AD6B-FCFD63CCB9B4}" type="pres">
      <dgm:prSet presAssocID="{D770DE73-C3FF-476A-B0D6-01C86B01182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D557D5-0360-4E04-A59D-97CF35D95819}" type="pres">
      <dgm:prSet presAssocID="{9B2BE43F-631D-4968-ACA0-C78BA19D4157}" presName="Accent2" presStyleCnt="0"/>
      <dgm:spPr/>
    </dgm:pt>
    <dgm:pt modelId="{29F3FCA2-E0CD-4DD3-8FDF-D13D9AFCF594}" type="pres">
      <dgm:prSet presAssocID="{9B2BE43F-631D-4968-ACA0-C78BA19D4157}" presName="Accent" presStyleLbl="bgShp" presStyleIdx="1" presStyleCnt="6"/>
      <dgm:spPr/>
    </dgm:pt>
    <dgm:pt modelId="{3D4D697B-1A91-4769-8D04-2D07C9BF449D}" type="pres">
      <dgm:prSet presAssocID="{9B2BE43F-631D-4968-ACA0-C78BA19D415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9B6B63D-A44C-4B14-A523-86CE460F5984}" type="pres">
      <dgm:prSet presAssocID="{2E041D6B-E458-463C-848B-CE677E51B1E3}" presName="Accent3" presStyleCnt="0"/>
      <dgm:spPr/>
    </dgm:pt>
    <dgm:pt modelId="{B3D1EFD1-2501-4469-BF4C-8F3104B1E833}" type="pres">
      <dgm:prSet presAssocID="{2E041D6B-E458-463C-848B-CE677E51B1E3}" presName="Accent" presStyleLbl="bgShp" presStyleIdx="2" presStyleCnt="6"/>
      <dgm:spPr/>
    </dgm:pt>
    <dgm:pt modelId="{07BF8480-23BA-4581-8821-BC847B98A04D}" type="pres">
      <dgm:prSet presAssocID="{2E041D6B-E458-463C-848B-CE677E51B1E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1C1C7B0-E536-4E77-A7B1-82F52AA0463C}" type="pres">
      <dgm:prSet presAssocID="{229F2115-7B23-4CF8-951A-94CFC409DFB8}" presName="Accent4" presStyleCnt="0"/>
      <dgm:spPr/>
    </dgm:pt>
    <dgm:pt modelId="{949A2341-D4F5-430E-AD6B-4A6918F894D0}" type="pres">
      <dgm:prSet presAssocID="{229F2115-7B23-4CF8-951A-94CFC409DFB8}" presName="Accent" presStyleLbl="bgShp" presStyleIdx="3" presStyleCnt="6"/>
      <dgm:spPr/>
    </dgm:pt>
    <dgm:pt modelId="{D0B3669E-780B-4716-9E1C-32FAE3D5302D}" type="pres">
      <dgm:prSet presAssocID="{229F2115-7B23-4CF8-951A-94CFC409DF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3C4585E-6741-4245-B6EF-61831D5CE390}" type="pres">
      <dgm:prSet presAssocID="{ADA5A02D-FD05-4FE5-8AFF-97115B9A8E32}" presName="Accent5" presStyleCnt="0"/>
      <dgm:spPr/>
    </dgm:pt>
    <dgm:pt modelId="{D43C76BE-B7ED-434F-826F-92B61F58FB07}" type="pres">
      <dgm:prSet presAssocID="{ADA5A02D-FD05-4FE5-8AFF-97115B9A8E32}" presName="Accent" presStyleLbl="bgShp" presStyleIdx="4" presStyleCnt="6"/>
      <dgm:spPr/>
    </dgm:pt>
    <dgm:pt modelId="{7B9472BE-FC4F-4CC5-A055-94FC29FCEA5A}" type="pres">
      <dgm:prSet presAssocID="{ADA5A02D-FD05-4FE5-8AFF-97115B9A8E3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00A91E4-E2EE-4A56-A570-F4E9DB282F96}" type="pres">
      <dgm:prSet presAssocID="{38E46542-A4F2-44B1-9A86-A4608DDA745D}" presName="Accent6" presStyleCnt="0"/>
      <dgm:spPr/>
    </dgm:pt>
    <dgm:pt modelId="{E8EFF4B1-6BDA-471C-AC91-F6AF22EC9250}" type="pres">
      <dgm:prSet presAssocID="{38E46542-A4F2-44B1-9A86-A4608DDA745D}" presName="Accent" presStyleLbl="bgShp" presStyleIdx="5" presStyleCnt="6"/>
      <dgm:spPr/>
    </dgm:pt>
    <dgm:pt modelId="{7EC901F7-B5F0-4390-9438-C86EACF8C43E}" type="pres">
      <dgm:prSet presAssocID="{38E46542-A4F2-44B1-9A86-A4608DDA745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1B6002-A6FA-44CF-AD9A-CF27A4F6A2FB}" srcId="{326D209F-C567-4A00-9BAE-040BB5448D11}" destId="{229F2115-7B23-4CF8-951A-94CFC409DFB8}" srcOrd="3" destOrd="0" parTransId="{2A6618F8-5184-4F80-B740-27188E727C66}" sibTransId="{5C0AE229-D133-45E5-AE7C-CD2726723B3B}"/>
    <dgm:cxn modelId="{B6A9D113-40F6-45B7-8F38-214E6DE64E85}" type="presOf" srcId="{326D209F-C567-4A00-9BAE-040BB5448D11}" destId="{A184D0E9-8F96-46B4-AD64-770CECAF327E}" srcOrd="0" destOrd="0" presId="urn:microsoft.com/office/officeart/2011/layout/HexagonRadial"/>
    <dgm:cxn modelId="{FE105F19-04EE-4D25-B931-B82256BC0EE0}" type="presOf" srcId="{9B2BE43F-631D-4968-ACA0-C78BA19D4157}" destId="{3D4D697B-1A91-4769-8D04-2D07C9BF449D}" srcOrd="0" destOrd="0" presId="urn:microsoft.com/office/officeart/2011/layout/HexagonRadial"/>
    <dgm:cxn modelId="{FE27C329-7588-47E9-A613-0ECE061F043C}" type="presOf" srcId="{2E041D6B-E458-463C-848B-CE677E51B1E3}" destId="{07BF8480-23BA-4581-8821-BC847B98A04D}" srcOrd="0" destOrd="0" presId="urn:microsoft.com/office/officeart/2011/layout/HexagonRadial"/>
    <dgm:cxn modelId="{44873337-6F7A-46A2-83A5-5E125534F6F1}" type="presOf" srcId="{ADA5A02D-FD05-4FE5-8AFF-97115B9A8E32}" destId="{7B9472BE-FC4F-4CC5-A055-94FC29FCEA5A}" srcOrd="0" destOrd="0" presId="urn:microsoft.com/office/officeart/2011/layout/HexagonRadial"/>
    <dgm:cxn modelId="{C4A57940-3404-4CBF-AE31-527A9BDB4D0A}" srcId="{326D209F-C567-4A00-9BAE-040BB5448D11}" destId="{38E46542-A4F2-44B1-9A86-A4608DDA745D}" srcOrd="5" destOrd="0" parTransId="{05E739F1-753B-453C-AB55-AF1A49546669}" sibTransId="{98AACF82-89FA-4972-9602-97FFE40C2624}"/>
    <dgm:cxn modelId="{C4515F62-5788-4894-9C73-4347BB3CC4C7}" srcId="{326D209F-C567-4A00-9BAE-040BB5448D11}" destId="{ADA5A02D-FD05-4FE5-8AFF-97115B9A8E32}" srcOrd="4" destOrd="0" parTransId="{38DE7153-DA68-4E8F-8B0D-25857FF82B35}" sibTransId="{74FA76D5-96B8-4531-B222-0480A5C14145}"/>
    <dgm:cxn modelId="{A32F1367-CADB-4636-AC39-24EEA11C76D7}" type="presOf" srcId="{229F2115-7B23-4CF8-951A-94CFC409DFB8}" destId="{D0B3669E-780B-4716-9E1C-32FAE3D5302D}" srcOrd="0" destOrd="0" presId="urn:microsoft.com/office/officeart/2011/layout/HexagonRadial"/>
    <dgm:cxn modelId="{2152734E-BB62-4FB1-B434-7B8FEF4CFF03}" srcId="{326D209F-C567-4A00-9BAE-040BB5448D11}" destId="{2E041D6B-E458-463C-848B-CE677E51B1E3}" srcOrd="2" destOrd="0" parTransId="{2D2DEEBF-94FD-49C6-A17C-88888118EEA0}" sibTransId="{6A4C7C5F-C3FC-4B82-B2F6-ABA6813D1111}"/>
    <dgm:cxn modelId="{758FC050-43BC-4713-A059-DD627B2794C6}" srcId="{326D209F-C567-4A00-9BAE-040BB5448D11}" destId="{D770DE73-C3FF-476A-B0D6-01C86B01182C}" srcOrd="0" destOrd="0" parTransId="{216B6F19-3E28-4D32-B488-5D7B6F11C650}" sibTransId="{6D7967E1-80AE-4150-9F99-D2FC6693AE2B}"/>
    <dgm:cxn modelId="{794C1088-0252-4E60-9FC6-874A8235F952}" type="presOf" srcId="{549AC385-852E-4BE6-9639-F46E3D836A89}" destId="{1713BBC3-99E0-4D85-9185-9CCE3C2B2B2C}" srcOrd="0" destOrd="0" presId="urn:microsoft.com/office/officeart/2011/layout/HexagonRadial"/>
    <dgm:cxn modelId="{A8DAF78C-9896-4E18-A59A-6A6A2DA40FE7}" type="presOf" srcId="{38E46542-A4F2-44B1-9A86-A4608DDA745D}" destId="{7EC901F7-B5F0-4390-9438-C86EACF8C43E}" srcOrd="0" destOrd="0" presId="urn:microsoft.com/office/officeart/2011/layout/HexagonRadial"/>
    <dgm:cxn modelId="{777270BF-FD00-4FB6-A56D-31B207836E8E}" type="presOf" srcId="{D770DE73-C3FF-476A-B0D6-01C86B01182C}" destId="{38F5C50E-C6F9-4473-AD6B-FCFD63CCB9B4}" srcOrd="0" destOrd="0" presId="urn:microsoft.com/office/officeart/2011/layout/HexagonRadial"/>
    <dgm:cxn modelId="{3421C6CE-F9C5-4D62-BCA2-1F517370D7C6}" srcId="{549AC385-852E-4BE6-9639-F46E3D836A89}" destId="{326D209F-C567-4A00-9BAE-040BB5448D11}" srcOrd="0" destOrd="0" parTransId="{20E99400-DAEF-42E8-81C8-996006023208}" sibTransId="{DBA79568-2E43-4E5A-B8AC-F340952AFBC8}"/>
    <dgm:cxn modelId="{2752DFCF-D4A3-4966-ADB5-9E0871DC75D7}" srcId="{326D209F-C567-4A00-9BAE-040BB5448D11}" destId="{9B2BE43F-631D-4968-ACA0-C78BA19D4157}" srcOrd="1" destOrd="0" parTransId="{1E61658C-482D-49B3-A287-CB386F2C30C9}" sibTransId="{B00504E8-8AC4-4756-89BB-F0F123A7CBDF}"/>
    <dgm:cxn modelId="{2E04BA9A-313E-49FE-9D38-81070F97F6FE}" type="presParOf" srcId="{1713BBC3-99E0-4D85-9185-9CCE3C2B2B2C}" destId="{A184D0E9-8F96-46B4-AD64-770CECAF327E}" srcOrd="0" destOrd="0" presId="urn:microsoft.com/office/officeart/2011/layout/HexagonRadial"/>
    <dgm:cxn modelId="{12EF4334-2F58-4A7E-A9CA-BBA8612BB8BE}" type="presParOf" srcId="{1713BBC3-99E0-4D85-9185-9CCE3C2B2B2C}" destId="{7FB8AE0C-8B08-4507-925C-8ADDDBFE5F37}" srcOrd="1" destOrd="0" presId="urn:microsoft.com/office/officeart/2011/layout/HexagonRadial"/>
    <dgm:cxn modelId="{0A3C3D96-E647-428D-9FF7-C92F365B0096}" type="presParOf" srcId="{7FB8AE0C-8B08-4507-925C-8ADDDBFE5F37}" destId="{AEEE0A3F-94B9-41CA-B02E-697DABB7B78B}" srcOrd="0" destOrd="0" presId="urn:microsoft.com/office/officeart/2011/layout/HexagonRadial"/>
    <dgm:cxn modelId="{29693A3F-6941-45F6-B5AA-544569AC575C}" type="presParOf" srcId="{1713BBC3-99E0-4D85-9185-9CCE3C2B2B2C}" destId="{38F5C50E-C6F9-4473-AD6B-FCFD63CCB9B4}" srcOrd="2" destOrd="0" presId="urn:microsoft.com/office/officeart/2011/layout/HexagonRadial"/>
    <dgm:cxn modelId="{70AED72D-F551-4209-9AF6-977A238DE250}" type="presParOf" srcId="{1713BBC3-99E0-4D85-9185-9CCE3C2B2B2C}" destId="{EDD557D5-0360-4E04-A59D-97CF35D95819}" srcOrd="3" destOrd="0" presId="urn:microsoft.com/office/officeart/2011/layout/HexagonRadial"/>
    <dgm:cxn modelId="{9E4B3508-DFBE-4F10-A38B-DEBD5F3427B8}" type="presParOf" srcId="{EDD557D5-0360-4E04-A59D-97CF35D95819}" destId="{29F3FCA2-E0CD-4DD3-8FDF-D13D9AFCF594}" srcOrd="0" destOrd="0" presId="urn:microsoft.com/office/officeart/2011/layout/HexagonRadial"/>
    <dgm:cxn modelId="{26C4CAB6-E622-46FA-8503-D920CA2C1704}" type="presParOf" srcId="{1713BBC3-99E0-4D85-9185-9CCE3C2B2B2C}" destId="{3D4D697B-1A91-4769-8D04-2D07C9BF449D}" srcOrd="4" destOrd="0" presId="urn:microsoft.com/office/officeart/2011/layout/HexagonRadial"/>
    <dgm:cxn modelId="{D15F8059-F957-4156-A5E0-DE6035885924}" type="presParOf" srcId="{1713BBC3-99E0-4D85-9185-9CCE3C2B2B2C}" destId="{59B6B63D-A44C-4B14-A523-86CE460F5984}" srcOrd="5" destOrd="0" presId="urn:microsoft.com/office/officeart/2011/layout/HexagonRadial"/>
    <dgm:cxn modelId="{77A19C0C-9737-4096-AA40-5C8E0CFB26A0}" type="presParOf" srcId="{59B6B63D-A44C-4B14-A523-86CE460F5984}" destId="{B3D1EFD1-2501-4469-BF4C-8F3104B1E833}" srcOrd="0" destOrd="0" presId="urn:microsoft.com/office/officeart/2011/layout/HexagonRadial"/>
    <dgm:cxn modelId="{1114717F-FB2F-41AD-962A-9AAEAB1A4764}" type="presParOf" srcId="{1713BBC3-99E0-4D85-9185-9CCE3C2B2B2C}" destId="{07BF8480-23BA-4581-8821-BC847B98A04D}" srcOrd="6" destOrd="0" presId="urn:microsoft.com/office/officeart/2011/layout/HexagonRadial"/>
    <dgm:cxn modelId="{7001340F-2F2A-4E56-87B6-58FC1DA016A3}" type="presParOf" srcId="{1713BBC3-99E0-4D85-9185-9CCE3C2B2B2C}" destId="{71C1C7B0-E536-4E77-A7B1-82F52AA0463C}" srcOrd="7" destOrd="0" presId="urn:microsoft.com/office/officeart/2011/layout/HexagonRadial"/>
    <dgm:cxn modelId="{E75F045E-4667-49BD-85A5-842CE0EDF471}" type="presParOf" srcId="{71C1C7B0-E536-4E77-A7B1-82F52AA0463C}" destId="{949A2341-D4F5-430E-AD6B-4A6918F894D0}" srcOrd="0" destOrd="0" presId="urn:microsoft.com/office/officeart/2011/layout/HexagonRadial"/>
    <dgm:cxn modelId="{0FA93D8A-85A1-408F-9CF8-2A3A693469A1}" type="presParOf" srcId="{1713BBC3-99E0-4D85-9185-9CCE3C2B2B2C}" destId="{D0B3669E-780B-4716-9E1C-32FAE3D5302D}" srcOrd="8" destOrd="0" presId="urn:microsoft.com/office/officeart/2011/layout/HexagonRadial"/>
    <dgm:cxn modelId="{8D216F63-9C2D-4866-BC82-211155FF58E7}" type="presParOf" srcId="{1713BBC3-99E0-4D85-9185-9CCE3C2B2B2C}" destId="{D3C4585E-6741-4245-B6EF-61831D5CE390}" srcOrd="9" destOrd="0" presId="urn:microsoft.com/office/officeart/2011/layout/HexagonRadial"/>
    <dgm:cxn modelId="{E5DEF4A9-CCB9-41E1-B234-D7E242F59CC7}" type="presParOf" srcId="{D3C4585E-6741-4245-B6EF-61831D5CE390}" destId="{D43C76BE-B7ED-434F-826F-92B61F58FB07}" srcOrd="0" destOrd="0" presId="urn:microsoft.com/office/officeart/2011/layout/HexagonRadial"/>
    <dgm:cxn modelId="{D272C6BA-E693-4AB3-9E8D-72FE44E943CE}" type="presParOf" srcId="{1713BBC3-99E0-4D85-9185-9CCE3C2B2B2C}" destId="{7B9472BE-FC4F-4CC5-A055-94FC29FCEA5A}" srcOrd="10" destOrd="0" presId="urn:microsoft.com/office/officeart/2011/layout/HexagonRadial"/>
    <dgm:cxn modelId="{2F50ACF9-EF73-46E1-981D-F69A50089472}" type="presParOf" srcId="{1713BBC3-99E0-4D85-9185-9CCE3C2B2B2C}" destId="{200A91E4-E2EE-4A56-A570-F4E9DB282F96}" srcOrd="11" destOrd="0" presId="urn:microsoft.com/office/officeart/2011/layout/HexagonRadial"/>
    <dgm:cxn modelId="{5B6532A0-D8A8-4F8C-B406-ED940251A0C0}" type="presParOf" srcId="{200A91E4-E2EE-4A56-A570-F4E9DB282F96}" destId="{E8EFF4B1-6BDA-471C-AC91-F6AF22EC9250}" srcOrd="0" destOrd="0" presId="urn:microsoft.com/office/officeart/2011/layout/HexagonRadial"/>
    <dgm:cxn modelId="{33B44E59-16F2-4171-A38A-1354FEE5D75A}" type="presParOf" srcId="{1713BBC3-99E0-4D85-9185-9CCE3C2B2B2C}" destId="{7EC901F7-B5F0-4390-9438-C86EACF8C43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AC385-852E-4BE6-9639-F46E3D836A8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6D209F-C567-4A00-9BAE-040BB5448D1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/>
            <a:t>Raw Spectral Data</a:t>
          </a:r>
          <a:endParaRPr lang="en-GB" sz="3200" dirty="0"/>
        </a:p>
      </dgm:t>
    </dgm:pt>
    <dgm:pt modelId="{20E99400-DAEF-42E8-81C8-996006023208}" type="parTrans" cxnId="{3421C6CE-F9C5-4D62-BCA2-1F517370D7C6}">
      <dgm:prSet/>
      <dgm:spPr/>
      <dgm:t>
        <a:bodyPr/>
        <a:lstStyle/>
        <a:p>
          <a:endParaRPr lang="en-GB"/>
        </a:p>
      </dgm:t>
    </dgm:pt>
    <dgm:pt modelId="{DBA79568-2E43-4E5A-B8AC-F340952AFBC8}" type="sibTrans" cxnId="{3421C6CE-F9C5-4D62-BCA2-1F517370D7C6}">
      <dgm:prSet/>
      <dgm:spPr/>
      <dgm:t>
        <a:bodyPr/>
        <a:lstStyle/>
        <a:p>
          <a:endParaRPr lang="en-GB"/>
        </a:p>
      </dgm:t>
    </dgm:pt>
    <dgm:pt modelId="{D770DE73-C3FF-476A-B0D6-01C86B01182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Measuring Spectrometer Metadata</a:t>
          </a:r>
          <a:endParaRPr lang="en-GB" dirty="0"/>
        </a:p>
      </dgm:t>
    </dgm:pt>
    <dgm:pt modelId="{216B6F19-3E28-4D32-B488-5D7B6F11C650}" type="parTrans" cxnId="{758FC050-43BC-4713-A059-DD627B2794C6}">
      <dgm:prSet/>
      <dgm:spPr/>
      <dgm:t>
        <a:bodyPr/>
        <a:lstStyle/>
        <a:p>
          <a:endParaRPr lang="en-GB"/>
        </a:p>
      </dgm:t>
    </dgm:pt>
    <dgm:pt modelId="{6D7967E1-80AE-4150-9F99-D2FC6693AE2B}" type="sibTrans" cxnId="{758FC050-43BC-4713-A059-DD627B2794C6}">
      <dgm:prSet/>
      <dgm:spPr/>
      <dgm:t>
        <a:bodyPr/>
        <a:lstStyle/>
        <a:p>
          <a:endParaRPr lang="en-GB"/>
        </a:p>
      </dgm:t>
    </dgm:pt>
    <dgm:pt modelId="{9B2BE43F-631D-4968-ACA0-C78BA19D4157}">
      <dgm:prSet phldrT="[Text]" custT="1"/>
      <dgm:spPr/>
      <dgm:t>
        <a:bodyPr/>
        <a:lstStyle/>
        <a:p>
          <a:r>
            <a:rPr lang="en-US" sz="1800" dirty="0"/>
            <a:t>Experiment / Sampling / Provenance Metadata</a:t>
          </a:r>
          <a:endParaRPr lang="en-GB" sz="1800" dirty="0"/>
        </a:p>
      </dgm:t>
    </dgm:pt>
    <dgm:pt modelId="{1E61658C-482D-49B3-A287-CB386F2C30C9}" type="parTrans" cxnId="{2752DFCF-D4A3-4966-ADB5-9E0871DC75D7}">
      <dgm:prSet/>
      <dgm:spPr/>
      <dgm:t>
        <a:bodyPr/>
        <a:lstStyle/>
        <a:p>
          <a:endParaRPr lang="en-GB"/>
        </a:p>
      </dgm:t>
    </dgm:pt>
    <dgm:pt modelId="{B00504E8-8AC4-4756-89BB-F0F123A7CBDF}" type="sibTrans" cxnId="{2752DFCF-D4A3-4966-ADB5-9E0871DC75D7}">
      <dgm:prSet/>
      <dgm:spPr/>
      <dgm:t>
        <a:bodyPr/>
        <a:lstStyle/>
        <a:p>
          <a:endParaRPr lang="en-GB"/>
        </a:p>
      </dgm:t>
    </dgm:pt>
    <dgm:pt modelId="{2E041D6B-E458-463C-848B-CE677E51B1E3}">
      <dgm:prSet phldrT="[Text]" custT="1"/>
      <dgm:spPr/>
      <dgm:t>
        <a:bodyPr/>
        <a:lstStyle/>
        <a:p>
          <a:r>
            <a:rPr lang="en-US" sz="1800" dirty="0"/>
            <a:t>Data</a:t>
          </a:r>
          <a:r>
            <a:rPr lang="en-US" sz="1600" dirty="0"/>
            <a:t> </a:t>
          </a:r>
          <a:r>
            <a:rPr lang="en-US" sz="1800" dirty="0"/>
            <a:t>Pre-Processing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2D2DEEBF-94FD-49C6-A17C-88888118EEA0}" type="parTrans" cxnId="{2152734E-BB62-4FB1-B434-7B8FEF4CFF03}">
      <dgm:prSet/>
      <dgm:spPr/>
      <dgm:t>
        <a:bodyPr/>
        <a:lstStyle/>
        <a:p>
          <a:endParaRPr lang="en-GB"/>
        </a:p>
      </dgm:t>
    </dgm:pt>
    <dgm:pt modelId="{6A4C7C5F-C3FC-4B82-B2F6-ABA6813D1111}" type="sibTrans" cxnId="{2152734E-BB62-4FB1-B434-7B8FEF4CFF03}">
      <dgm:prSet/>
      <dgm:spPr/>
      <dgm:t>
        <a:bodyPr/>
        <a:lstStyle/>
        <a:p>
          <a:endParaRPr lang="en-GB"/>
        </a:p>
      </dgm:t>
    </dgm:pt>
    <dgm:pt modelId="{229F2115-7B23-4CF8-951A-94CFC409DFB8}">
      <dgm:prSet phldrT="[Text]" custT="1"/>
      <dgm:spPr/>
      <dgm:t>
        <a:bodyPr/>
        <a:lstStyle/>
        <a:p>
          <a:r>
            <a:rPr lang="en-US" sz="1800" dirty="0"/>
            <a:t>Data Analysis Metadata </a:t>
          </a:r>
          <a:endParaRPr lang="en-GB" sz="1800" dirty="0"/>
        </a:p>
      </dgm:t>
    </dgm:pt>
    <dgm:pt modelId="{2A6618F8-5184-4F80-B740-27188E727C66}" type="parTrans" cxnId="{201B6002-A6FA-44CF-AD9A-CF27A4F6A2FB}">
      <dgm:prSet/>
      <dgm:spPr/>
      <dgm:t>
        <a:bodyPr/>
        <a:lstStyle/>
        <a:p>
          <a:endParaRPr lang="en-GB"/>
        </a:p>
      </dgm:t>
    </dgm:pt>
    <dgm:pt modelId="{5C0AE229-D133-45E5-AE7C-CD2726723B3B}" type="sibTrans" cxnId="{201B6002-A6FA-44CF-AD9A-CF27A4F6A2FB}">
      <dgm:prSet/>
      <dgm:spPr/>
      <dgm:t>
        <a:bodyPr/>
        <a:lstStyle/>
        <a:p>
          <a:endParaRPr lang="en-GB"/>
        </a:p>
      </dgm:t>
    </dgm:pt>
    <dgm:pt modelId="{ADA5A02D-FD05-4FE5-8AFF-97115B9A8E32}">
      <dgm:prSet phldrT="[Text]" custT="1"/>
      <dgm:spPr/>
      <dgm:t>
        <a:bodyPr/>
        <a:lstStyle/>
        <a:p>
          <a:r>
            <a:rPr lang="en-US" sz="1800" dirty="0"/>
            <a:t>Analytical Results Metadata</a:t>
          </a:r>
          <a:endParaRPr lang="en-GB" sz="1800" dirty="0"/>
        </a:p>
      </dgm:t>
    </dgm:pt>
    <dgm:pt modelId="{38DE7153-DA68-4E8F-8B0D-25857FF82B35}" type="parTrans" cxnId="{C4515F62-5788-4894-9C73-4347BB3CC4C7}">
      <dgm:prSet/>
      <dgm:spPr/>
      <dgm:t>
        <a:bodyPr/>
        <a:lstStyle/>
        <a:p>
          <a:endParaRPr lang="en-GB"/>
        </a:p>
      </dgm:t>
    </dgm:pt>
    <dgm:pt modelId="{74FA76D5-96B8-4531-B222-0480A5C14145}" type="sibTrans" cxnId="{C4515F62-5788-4894-9C73-4347BB3CC4C7}">
      <dgm:prSet/>
      <dgm:spPr/>
      <dgm:t>
        <a:bodyPr/>
        <a:lstStyle/>
        <a:p>
          <a:endParaRPr lang="en-GB"/>
        </a:p>
      </dgm:t>
    </dgm:pt>
    <dgm:pt modelId="{38E46542-A4F2-44B1-9A86-A4608DDA745D}">
      <dgm:prSet phldrT="[Text]" custT="1"/>
      <dgm:spPr/>
      <dgm:t>
        <a:bodyPr/>
        <a:lstStyle/>
        <a:p>
          <a:r>
            <a:rPr lang="en-US" sz="1800" dirty="0"/>
            <a:t>Publication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05E739F1-753B-453C-AB55-AF1A49546669}" type="parTrans" cxnId="{C4A57940-3404-4CBF-AE31-527A9BDB4D0A}">
      <dgm:prSet/>
      <dgm:spPr/>
      <dgm:t>
        <a:bodyPr/>
        <a:lstStyle/>
        <a:p>
          <a:endParaRPr lang="en-GB"/>
        </a:p>
      </dgm:t>
    </dgm:pt>
    <dgm:pt modelId="{98AACF82-89FA-4972-9602-97FFE40C2624}" type="sibTrans" cxnId="{C4A57940-3404-4CBF-AE31-527A9BDB4D0A}">
      <dgm:prSet/>
      <dgm:spPr/>
      <dgm:t>
        <a:bodyPr/>
        <a:lstStyle/>
        <a:p>
          <a:endParaRPr lang="en-GB"/>
        </a:p>
      </dgm:t>
    </dgm:pt>
    <dgm:pt modelId="{1713BBC3-99E0-4D85-9185-9CCE3C2B2B2C}" type="pres">
      <dgm:prSet presAssocID="{549AC385-852E-4BE6-9639-F46E3D836A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84D0E9-8F96-46B4-AD64-770CECAF327E}" type="pres">
      <dgm:prSet presAssocID="{326D209F-C567-4A00-9BAE-040BB5448D11}" presName="Parent" presStyleLbl="node0" presStyleIdx="0" presStyleCnt="1">
        <dgm:presLayoutVars>
          <dgm:chMax val="6"/>
          <dgm:chPref val="6"/>
        </dgm:presLayoutVars>
      </dgm:prSet>
      <dgm:spPr/>
    </dgm:pt>
    <dgm:pt modelId="{7FB8AE0C-8B08-4507-925C-8ADDDBFE5F37}" type="pres">
      <dgm:prSet presAssocID="{D770DE73-C3FF-476A-B0D6-01C86B01182C}" presName="Accent1" presStyleCnt="0"/>
      <dgm:spPr/>
    </dgm:pt>
    <dgm:pt modelId="{AEEE0A3F-94B9-41CA-B02E-697DABB7B78B}" type="pres">
      <dgm:prSet presAssocID="{D770DE73-C3FF-476A-B0D6-01C86B01182C}" presName="Accent" presStyleLbl="bgShp" presStyleIdx="0" presStyleCnt="6"/>
      <dgm:spPr/>
    </dgm:pt>
    <dgm:pt modelId="{38F5C50E-C6F9-4473-AD6B-FCFD63CCB9B4}" type="pres">
      <dgm:prSet presAssocID="{D770DE73-C3FF-476A-B0D6-01C86B01182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D557D5-0360-4E04-A59D-97CF35D95819}" type="pres">
      <dgm:prSet presAssocID="{9B2BE43F-631D-4968-ACA0-C78BA19D4157}" presName="Accent2" presStyleCnt="0"/>
      <dgm:spPr/>
    </dgm:pt>
    <dgm:pt modelId="{29F3FCA2-E0CD-4DD3-8FDF-D13D9AFCF594}" type="pres">
      <dgm:prSet presAssocID="{9B2BE43F-631D-4968-ACA0-C78BA19D4157}" presName="Accent" presStyleLbl="bgShp" presStyleIdx="1" presStyleCnt="6"/>
      <dgm:spPr/>
    </dgm:pt>
    <dgm:pt modelId="{3D4D697B-1A91-4769-8D04-2D07C9BF449D}" type="pres">
      <dgm:prSet presAssocID="{9B2BE43F-631D-4968-ACA0-C78BA19D415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9B6B63D-A44C-4B14-A523-86CE460F5984}" type="pres">
      <dgm:prSet presAssocID="{2E041D6B-E458-463C-848B-CE677E51B1E3}" presName="Accent3" presStyleCnt="0"/>
      <dgm:spPr/>
    </dgm:pt>
    <dgm:pt modelId="{B3D1EFD1-2501-4469-BF4C-8F3104B1E833}" type="pres">
      <dgm:prSet presAssocID="{2E041D6B-E458-463C-848B-CE677E51B1E3}" presName="Accent" presStyleLbl="bgShp" presStyleIdx="2" presStyleCnt="6"/>
      <dgm:spPr/>
    </dgm:pt>
    <dgm:pt modelId="{07BF8480-23BA-4581-8821-BC847B98A04D}" type="pres">
      <dgm:prSet presAssocID="{2E041D6B-E458-463C-848B-CE677E51B1E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1C1C7B0-E536-4E77-A7B1-82F52AA0463C}" type="pres">
      <dgm:prSet presAssocID="{229F2115-7B23-4CF8-951A-94CFC409DFB8}" presName="Accent4" presStyleCnt="0"/>
      <dgm:spPr/>
    </dgm:pt>
    <dgm:pt modelId="{949A2341-D4F5-430E-AD6B-4A6918F894D0}" type="pres">
      <dgm:prSet presAssocID="{229F2115-7B23-4CF8-951A-94CFC409DFB8}" presName="Accent" presStyleLbl="bgShp" presStyleIdx="3" presStyleCnt="6"/>
      <dgm:spPr/>
    </dgm:pt>
    <dgm:pt modelId="{D0B3669E-780B-4716-9E1C-32FAE3D5302D}" type="pres">
      <dgm:prSet presAssocID="{229F2115-7B23-4CF8-951A-94CFC409DF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3C4585E-6741-4245-B6EF-61831D5CE390}" type="pres">
      <dgm:prSet presAssocID="{ADA5A02D-FD05-4FE5-8AFF-97115B9A8E32}" presName="Accent5" presStyleCnt="0"/>
      <dgm:spPr/>
    </dgm:pt>
    <dgm:pt modelId="{D43C76BE-B7ED-434F-826F-92B61F58FB07}" type="pres">
      <dgm:prSet presAssocID="{ADA5A02D-FD05-4FE5-8AFF-97115B9A8E32}" presName="Accent" presStyleLbl="bgShp" presStyleIdx="4" presStyleCnt="6"/>
      <dgm:spPr/>
    </dgm:pt>
    <dgm:pt modelId="{7B9472BE-FC4F-4CC5-A055-94FC29FCEA5A}" type="pres">
      <dgm:prSet presAssocID="{ADA5A02D-FD05-4FE5-8AFF-97115B9A8E3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00A91E4-E2EE-4A56-A570-F4E9DB282F96}" type="pres">
      <dgm:prSet presAssocID="{38E46542-A4F2-44B1-9A86-A4608DDA745D}" presName="Accent6" presStyleCnt="0"/>
      <dgm:spPr/>
    </dgm:pt>
    <dgm:pt modelId="{E8EFF4B1-6BDA-471C-AC91-F6AF22EC9250}" type="pres">
      <dgm:prSet presAssocID="{38E46542-A4F2-44B1-9A86-A4608DDA745D}" presName="Accent" presStyleLbl="bgShp" presStyleIdx="5" presStyleCnt="6"/>
      <dgm:spPr/>
    </dgm:pt>
    <dgm:pt modelId="{7EC901F7-B5F0-4390-9438-C86EACF8C43E}" type="pres">
      <dgm:prSet presAssocID="{38E46542-A4F2-44B1-9A86-A4608DDA745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1B6002-A6FA-44CF-AD9A-CF27A4F6A2FB}" srcId="{326D209F-C567-4A00-9BAE-040BB5448D11}" destId="{229F2115-7B23-4CF8-951A-94CFC409DFB8}" srcOrd="3" destOrd="0" parTransId="{2A6618F8-5184-4F80-B740-27188E727C66}" sibTransId="{5C0AE229-D133-45E5-AE7C-CD2726723B3B}"/>
    <dgm:cxn modelId="{B6A9D113-40F6-45B7-8F38-214E6DE64E85}" type="presOf" srcId="{326D209F-C567-4A00-9BAE-040BB5448D11}" destId="{A184D0E9-8F96-46B4-AD64-770CECAF327E}" srcOrd="0" destOrd="0" presId="urn:microsoft.com/office/officeart/2011/layout/HexagonRadial"/>
    <dgm:cxn modelId="{FE105F19-04EE-4D25-B931-B82256BC0EE0}" type="presOf" srcId="{9B2BE43F-631D-4968-ACA0-C78BA19D4157}" destId="{3D4D697B-1A91-4769-8D04-2D07C9BF449D}" srcOrd="0" destOrd="0" presId="urn:microsoft.com/office/officeart/2011/layout/HexagonRadial"/>
    <dgm:cxn modelId="{FE27C329-7588-47E9-A613-0ECE061F043C}" type="presOf" srcId="{2E041D6B-E458-463C-848B-CE677E51B1E3}" destId="{07BF8480-23BA-4581-8821-BC847B98A04D}" srcOrd="0" destOrd="0" presId="urn:microsoft.com/office/officeart/2011/layout/HexagonRadial"/>
    <dgm:cxn modelId="{44873337-6F7A-46A2-83A5-5E125534F6F1}" type="presOf" srcId="{ADA5A02D-FD05-4FE5-8AFF-97115B9A8E32}" destId="{7B9472BE-FC4F-4CC5-A055-94FC29FCEA5A}" srcOrd="0" destOrd="0" presId="urn:microsoft.com/office/officeart/2011/layout/HexagonRadial"/>
    <dgm:cxn modelId="{C4A57940-3404-4CBF-AE31-527A9BDB4D0A}" srcId="{326D209F-C567-4A00-9BAE-040BB5448D11}" destId="{38E46542-A4F2-44B1-9A86-A4608DDA745D}" srcOrd="5" destOrd="0" parTransId="{05E739F1-753B-453C-AB55-AF1A49546669}" sibTransId="{98AACF82-89FA-4972-9602-97FFE40C2624}"/>
    <dgm:cxn modelId="{C4515F62-5788-4894-9C73-4347BB3CC4C7}" srcId="{326D209F-C567-4A00-9BAE-040BB5448D11}" destId="{ADA5A02D-FD05-4FE5-8AFF-97115B9A8E32}" srcOrd="4" destOrd="0" parTransId="{38DE7153-DA68-4E8F-8B0D-25857FF82B35}" sibTransId="{74FA76D5-96B8-4531-B222-0480A5C14145}"/>
    <dgm:cxn modelId="{A32F1367-CADB-4636-AC39-24EEA11C76D7}" type="presOf" srcId="{229F2115-7B23-4CF8-951A-94CFC409DFB8}" destId="{D0B3669E-780B-4716-9E1C-32FAE3D5302D}" srcOrd="0" destOrd="0" presId="urn:microsoft.com/office/officeart/2011/layout/HexagonRadial"/>
    <dgm:cxn modelId="{2152734E-BB62-4FB1-B434-7B8FEF4CFF03}" srcId="{326D209F-C567-4A00-9BAE-040BB5448D11}" destId="{2E041D6B-E458-463C-848B-CE677E51B1E3}" srcOrd="2" destOrd="0" parTransId="{2D2DEEBF-94FD-49C6-A17C-88888118EEA0}" sibTransId="{6A4C7C5F-C3FC-4B82-B2F6-ABA6813D1111}"/>
    <dgm:cxn modelId="{758FC050-43BC-4713-A059-DD627B2794C6}" srcId="{326D209F-C567-4A00-9BAE-040BB5448D11}" destId="{D770DE73-C3FF-476A-B0D6-01C86B01182C}" srcOrd="0" destOrd="0" parTransId="{216B6F19-3E28-4D32-B488-5D7B6F11C650}" sibTransId="{6D7967E1-80AE-4150-9F99-D2FC6693AE2B}"/>
    <dgm:cxn modelId="{794C1088-0252-4E60-9FC6-874A8235F952}" type="presOf" srcId="{549AC385-852E-4BE6-9639-F46E3D836A89}" destId="{1713BBC3-99E0-4D85-9185-9CCE3C2B2B2C}" srcOrd="0" destOrd="0" presId="urn:microsoft.com/office/officeart/2011/layout/HexagonRadial"/>
    <dgm:cxn modelId="{A8DAF78C-9896-4E18-A59A-6A6A2DA40FE7}" type="presOf" srcId="{38E46542-A4F2-44B1-9A86-A4608DDA745D}" destId="{7EC901F7-B5F0-4390-9438-C86EACF8C43E}" srcOrd="0" destOrd="0" presId="urn:microsoft.com/office/officeart/2011/layout/HexagonRadial"/>
    <dgm:cxn modelId="{777270BF-FD00-4FB6-A56D-31B207836E8E}" type="presOf" srcId="{D770DE73-C3FF-476A-B0D6-01C86B01182C}" destId="{38F5C50E-C6F9-4473-AD6B-FCFD63CCB9B4}" srcOrd="0" destOrd="0" presId="urn:microsoft.com/office/officeart/2011/layout/HexagonRadial"/>
    <dgm:cxn modelId="{3421C6CE-F9C5-4D62-BCA2-1F517370D7C6}" srcId="{549AC385-852E-4BE6-9639-F46E3D836A89}" destId="{326D209F-C567-4A00-9BAE-040BB5448D11}" srcOrd="0" destOrd="0" parTransId="{20E99400-DAEF-42E8-81C8-996006023208}" sibTransId="{DBA79568-2E43-4E5A-B8AC-F340952AFBC8}"/>
    <dgm:cxn modelId="{2752DFCF-D4A3-4966-ADB5-9E0871DC75D7}" srcId="{326D209F-C567-4A00-9BAE-040BB5448D11}" destId="{9B2BE43F-631D-4968-ACA0-C78BA19D4157}" srcOrd="1" destOrd="0" parTransId="{1E61658C-482D-49B3-A287-CB386F2C30C9}" sibTransId="{B00504E8-8AC4-4756-89BB-F0F123A7CBDF}"/>
    <dgm:cxn modelId="{2E04BA9A-313E-49FE-9D38-81070F97F6FE}" type="presParOf" srcId="{1713BBC3-99E0-4D85-9185-9CCE3C2B2B2C}" destId="{A184D0E9-8F96-46B4-AD64-770CECAF327E}" srcOrd="0" destOrd="0" presId="urn:microsoft.com/office/officeart/2011/layout/HexagonRadial"/>
    <dgm:cxn modelId="{12EF4334-2F58-4A7E-A9CA-BBA8612BB8BE}" type="presParOf" srcId="{1713BBC3-99E0-4D85-9185-9CCE3C2B2B2C}" destId="{7FB8AE0C-8B08-4507-925C-8ADDDBFE5F37}" srcOrd="1" destOrd="0" presId="urn:microsoft.com/office/officeart/2011/layout/HexagonRadial"/>
    <dgm:cxn modelId="{0A3C3D96-E647-428D-9FF7-C92F365B0096}" type="presParOf" srcId="{7FB8AE0C-8B08-4507-925C-8ADDDBFE5F37}" destId="{AEEE0A3F-94B9-41CA-B02E-697DABB7B78B}" srcOrd="0" destOrd="0" presId="urn:microsoft.com/office/officeart/2011/layout/HexagonRadial"/>
    <dgm:cxn modelId="{29693A3F-6941-45F6-B5AA-544569AC575C}" type="presParOf" srcId="{1713BBC3-99E0-4D85-9185-9CCE3C2B2B2C}" destId="{38F5C50E-C6F9-4473-AD6B-FCFD63CCB9B4}" srcOrd="2" destOrd="0" presId="urn:microsoft.com/office/officeart/2011/layout/HexagonRadial"/>
    <dgm:cxn modelId="{70AED72D-F551-4209-9AF6-977A238DE250}" type="presParOf" srcId="{1713BBC3-99E0-4D85-9185-9CCE3C2B2B2C}" destId="{EDD557D5-0360-4E04-A59D-97CF35D95819}" srcOrd="3" destOrd="0" presId="urn:microsoft.com/office/officeart/2011/layout/HexagonRadial"/>
    <dgm:cxn modelId="{9E4B3508-DFBE-4F10-A38B-DEBD5F3427B8}" type="presParOf" srcId="{EDD557D5-0360-4E04-A59D-97CF35D95819}" destId="{29F3FCA2-E0CD-4DD3-8FDF-D13D9AFCF594}" srcOrd="0" destOrd="0" presId="urn:microsoft.com/office/officeart/2011/layout/HexagonRadial"/>
    <dgm:cxn modelId="{26C4CAB6-E622-46FA-8503-D920CA2C1704}" type="presParOf" srcId="{1713BBC3-99E0-4D85-9185-9CCE3C2B2B2C}" destId="{3D4D697B-1A91-4769-8D04-2D07C9BF449D}" srcOrd="4" destOrd="0" presId="urn:microsoft.com/office/officeart/2011/layout/HexagonRadial"/>
    <dgm:cxn modelId="{D15F8059-F957-4156-A5E0-DE6035885924}" type="presParOf" srcId="{1713BBC3-99E0-4D85-9185-9CCE3C2B2B2C}" destId="{59B6B63D-A44C-4B14-A523-86CE460F5984}" srcOrd="5" destOrd="0" presId="urn:microsoft.com/office/officeart/2011/layout/HexagonRadial"/>
    <dgm:cxn modelId="{77A19C0C-9737-4096-AA40-5C8E0CFB26A0}" type="presParOf" srcId="{59B6B63D-A44C-4B14-A523-86CE460F5984}" destId="{B3D1EFD1-2501-4469-BF4C-8F3104B1E833}" srcOrd="0" destOrd="0" presId="urn:microsoft.com/office/officeart/2011/layout/HexagonRadial"/>
    <dgm:cxn modelId="{1114717F-FB2F-41AD-962A-9AAEAB1A4764}" type="presParOf" srcId="{1713BBC3-99E0-4D85-9185-9CCE3C2B2B2C}" destId="{07BF8480-23BA-4581-8821-BC847B98A04D}" srcOrd="6" destOrd="0" presId="urn:microsoft.com/office/officeart/2011/layout/HexagonRadial"/>
    <dgm:cxn modelId="{7001340F-2F2A-4E56-87B6-58FC1DA016A3}" type="presParOf" srcId="{1713BBC3-99E0-4D85-9185-9CCE3C2B2B2C}" destId="{71C1C7B0-E536-4E77-A7B1-82F52AA0463C}" srcOrd="7" destOrd="0" presId="urn:microsoft.com/office/officeart/2011/layout/HexagonRadial"/>
    <dgm:cxn modelId="{E75F045E-4667-49BD-85A5-842CE0EDF471}" type="presParOf" srcId="{71C1C7B0-E536-4E77-A7B1-82F52AA0463C}" destId="{949A2341-D4F5-430E-AD6B-4A6918F894D0}" srcOrd="0" destOrd="0" presId="urn:microsoft.com/office/officeart/2011/layout/HexagonRadial"/>
    <dgm:cxn modelId="{0FA93D8A-85A1-408F-9CF8-2A3A693469A1}" type="presParOf" srcId="{1713BBC3-99E0-4D85-9185-9CCE3C2B2B2C}" destId="{D0B3669E-780B-4716-9E1C-32FAE3D5302D}" srcOrd="8" destOrd="0" presId="urn:microsoft.com/office/officeart/2011/layout/HexagonRadial"/>
    <dgm:cxn modelId="{8D216F63-9C2D-4866-BC82-211155FF58E7}" type="presParOf" srcId="{1713BBC3-99E0-4D85-9185-9CCE3C2B2B2C}" destId="{D3C4585E-6741-4245-B6EF-61831D5CE390}" srcOrd="9" destOrd="0" presId="urn:microsoft.com/office/officeart/2011/layout/HexagonRadial"/>
    <dgm:cxn modelId="{E5DEF4A9-CCB9-41E1-B234-D7E242F59CC7}" type="presParOf" srcId="{D3C4585E-6741-4245-B6EF-61831D5CE390}" destId="{D43C76BE-B7ED-434F-826F-92B61F58FB07}" srcOrd="0" destOrd="0" presId="urn:microsoft.com/office/officeart/2011/layout/HexagonRadial"/>
    <dgm:cxn modelId="{D272C6BA-E693-4AB3-9E8D-72FE44E943CE}" type="presParOf" srcId="{1713BBC3-99E0-4D85-9185-9CCE3C2B2B2C}" destId="{7B9472BE-FC4F-4CC5-A055-94FC29FCEA5A}" srcOrd="10" destOrd="0" presId="urn:microsoft.com/office/officeart/2011/layout/HexagonRadial"/>
    <dgm:cxn modelId="{2F50ACF9-EF73-46E1-981D-F69A50089472}" type="presParOf" srcId="{1713BBC3-99E0-4D85-9185-9CCE3C2B2B2C}" destId="{200A91E4-E2EE-4A56-A570-F4E9DB282F96}" srcOrd="11" destOrd="0" presId="urn:microsoft.com/office/officeart/2011/layout/HexagonRadial"/>
    <dgm:cxn modelId="{5B6532A0-D8A8-4F8C-B406-ED940251A0C0}" type="presParOf" srcId="{200A91E4-E2EE-4A56-A570-F4E9DB282F96}" destId="{E8EFF4B1-6BDA-471C-AC91-F6AF22EC9250}" srcOrd="0" destOrd="0" presId="urn:microsoft.com/office/officeart/2011/layout/HexagonRadial"/>
    <dgm:cxn modelId="{33B44E59-16F2-4171-A38A-1354FEE5D75A}" type="presParOf" srcId="{1713BBC3-99E0-4D85-9185-9CCE3C2B2B2C}" destId="{7EC901F7-B5F0-4390-9438-C86EACF8C43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AC385-852E-4BE6-9639-F46E3D836A8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6D209F-C567-4A00-9BAE-040BB5448D1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/>
            <a:t>Raw Spectral Data</a:t>
          </a:r>
          <a:endParaRPr lang="en-GB" sz="3200" dirty="0"/>
        </a:p>
      </dgm:t>
    </dgm:pt>
    <dgm:pt modelId="{20E99400-DAEF-42E8-81C8-996006023208}" type="parTrans" cxnId="{3421C6CE-F9C5-4D62-BCA2-1F517370D7C6}">
      <dgm:prSet/>
      <dgm:spPr/>
      <dgm:t>
        <a:bodyPr/>
        <a:lstStyle/>
        <a:p>
          <a:endParaRPr lang="en-GB"/>
        </a:p>
      </dgm:t>
    </dgm:pt>
    <dgm:pt modelId="{DBA79568-2E43-4E5A-B8AC-F340952AFBC8}" type="sibTrans" cxnId="{3421C6CE-F9C5-4D62-BCA2-1F517370D7C6}">
      <dgm:prSet/>
      <dgm:spPr/>
      <dgm:t>
        <a:bodyPr/>
        <a:lstStyle/>
        <a:p>
          <a:endParaRPr lang="en-GB"/>
        </a:p>
      </dgm:t>
    </dgm:pt>
    <dgm:pt modelId="{D770DE73-C3FF-476A-B0D6-01C86B01182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Measuring Spectrometer Metadata</a:t>
          </a:r>
          <a:endParaRPr lang="en-GB" dirty="0"/>
        </a:p>
      </dgm:t>
    </dgm:pt>
    <dgm:pt modelId="{216B6F19-3E28-4D32-B488-5D7B6F11C650}" type="parTrans" cxnId="{758FC050-43BC-4713-A059-DD627B2794C6}">
      <dgm:prSet/>
      <dgm:spPr/>
      <dgm:t>
        <a:bodyPr/>
        <a:lstStyle/>
        <a:p>
          <a:endParaRPr lang="en-GB"/>
        </a:p>
      </dgm:t>
    </dgm:pt>
    <dgm:pt modelId="{6D7967E1-80AE-4150-9F99-D2FC6693AE2B}" type="sibTrans" cxnId="{758FC050-43BC-4713-A059-DD627B2794C6}">
      <dgm:prSet/>
      <dgm:spPr/>
      <dgm:t>
        <a:bodyPr/>
        <a:lstStyle/>
        <a:p>
          <a:endParaRPr lang="en-GB"/>
        </a:p>
      </dgm:t>
    </dgm:pt>
    <dgm:pt modelId="{9B2BE43F-631D-4968-ACA0-C78BA19D4157}">
      <dgm:prSet phldrT="[Text]" custT="1"/>
      <dgm:spPr/>
      <dgm:t>
        <a:bodyPr/>
        <a:lstStyle/>
        <a:p>
          <a:r>
            <a:rPr lang="en-US" sz="1800" dirty="0"/>
            <a:t>Experiment / Sampling / Provenance Metadata</a:t>
          </a:r>
          <a:endParaRPr lang="en-GB" sz="1800" dirty="0"/>
        </a:p>
      </dgm:t>
    </dgm:pt>
    <dgm:pt modelId="{1E61658C-482D-49B3-A287-CB386F2C30C9}" type="parTrans" cxnId="{2752DFCF-D4A3-4966-ADB5-9E0871DC75D7}">
      <dgm:prSet/>
      <dgm:spPr/>
      <dgm:t>
        <a:bodyPr/>
        <a:lstStyle/>
        <a:p>
          <a:endParaRPr lang="en-GB"/>
        </a:p>
      </dgm:t>
    </dgm:pt>
    <dgm:pt modelId="{B00504E8-8AC4-4756-89BB-F0F123A7CBDF}" type="sibTrans" cxnId="{2752DFCF-D4A3-4966-ADB5-9E0871DC75D7}">
      <dgm:prSet/>
      <dgm:spPr/>
      <dgm:t>
        <a:bodyPr/>
        <a:lstStyle/>
        <a:p>
          <a:endParaRPr lang="en-GB"/>
        </a:p>
      </dgm:t>
    </dgm:pt>
    <dgm:pt modelId="{2E041D6B-E458-463C-848B-CE677E51B1E3}">
      <dgm:prSet phldrT="[Text]" custT="1"/>
      <dgm:spPr/>
      <dgm:t>
        <a:bodyPr/>
        <a:lstStyle/>
        <a:p>
          <a:r>
            <a:rPr lang="en-US" sz="1800" dirty="0"/>
            <a:t>Data</a:t>
          </a:r>
          <a:r>
            <a:rPr lang="en-US" sz="1600" dirty="0"/>
            <a:t> </a:t>
          </a:r>
          <a:r>
            <a:rPr lang="en-US" sz="1800" dirty="0"/>
            <a:t>Pre-Processing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2D2DEEBF-94FD-49C6-A17C-88888118EEA0}" type="parTrans" cxnId="{2152734E-BB62-4FB1-B434-7B8FEF4CFF03}">
      <dgm:prSet/>
      <dgm:spPr/>
      <dgm:t>
        <a:bodyPr/>
        <a:lstStyle/>
        <a:p>
          <a:endParaRPr lang="en-GB"/>
        </a:p>
      </dgm:t>
    </dgm:pt>
    <dgm:pt modelId="{6A4C7C5F-C3FC-4B82-B2F6-ABA6813D1111}" type="sibTrans" cxnId="{2152734E-BB62-4FB1-B434-7B8FEF4CFF03}">
      <dgm:prSet/>
      <dgm:spPr/>
      <dgm:t>
        <a:bodyPr/>
        <a:lstStyle/>
        <a:p>
          <a:endParaRPr lang="en-GB"/>
        </a:p>
      </dgm:t>
    </dgm:pt>
    <dgm:pt modelId="{229F2115-7B23-4CF8-951A-94CFC409DFB8}">
      <dgm:prSet phldrT="[Text]" custT="1"/>
      <dgm:spPr/>
      <dgm:t>
        <a:bodyPr/>
        <a:lstStyle/>
        <a:p>
          <a:r>
            <a:rPr lang="en-US" sz="1800" dirty="0"/>
            <a:t>Data Analysis Metadata </a:t>
          </a:r>
          <a:endParaRPr lang="en-GB" sz="1800" dirty="0"/>
        </a:p>
      </dgm:t>
    </dgm:pt>
    <dgm:pt modelId="{2A6618F8-5184-4F80-B740-27188E727C66}" type="parTrans" cxnId="{201B6002-A6FA-44CF-AD9A-CF27A4F6A2FB}">
      <dgm:prSet/>
      <dgm:spPr/>
      <dgm:t>
        <a:bodyPr/>
        <a:lstStyle/>
        <a:p>
          <a:endParaRPr lang="en-GB"/>
        </a:p>
      </dgm:t>
    </dgm:pt>
    <dgm:pt modelId="{5C0AE229-D133-45E5-AE7C-CD2726723B3B}" type="sibTrans" cxnId="{201B6002-A6FA-44CF-AD9A-CF27A4F6A2FB}">
      <dgm:prSet/>
      <dgm:spPr/>
      <dgm:t>
        <a:bodyPr/>
        <a:lstStyle/>
        <a:p>
          <a:endParaRPr lang="en-GB"/>
        </a:p>
      </dgm:t>
    </dgm:pt>
    <dgm:pt modelId="{ADA5A02D-FD05-4FE5-8AFF-97115B9A8E32}">
      <dgm:prSet phldrT="[Text]" custT="1"/>
      <dgm:spPr/>
      <dgm:t>
        <a:bodyPr/>
        <a:lstStyle/>
        <a:p>
          <a:r>
            <a:rPr lang="en-US" sz="1800" dirty="0"/>
            <a:t>Analytical Results Metadata</a:t>
          </a:r>
          <a:endParaRPr lang="en-GB" sz="1800" dirty="0"/>
        </a:p>
      </dgm:t>
    </dgm:pt>
    <dgm:pt modelId="{38DE7153-DA68-4E8F-8B0D-25857FF82B35}" type="parTrans" cxnId="{C4515F62-5788-4894-9C73-4347BB3CC4C7}">
      <dgm:prSet/>
      <dgm:spPr/>
      <dgm:t>
        <a:bodyPr/>
        <a:lstStyle/>
        <a:p>
          <a:endParaRPr lang="en-GB"/>
        </a:p>
      </dgm:t>
    </dgm:pt>
    <dgm:pt modelId="{74FA76D5-96B8-4531-B222-0480A5C14145}" type="sibTrans" cxnId="{C4515F62-5788-4894-9C73-4347BB3CC4C7}">
      <dgm:prSet/>
      <dgm:spPr/>
      <dgm:t>
        <a:bodyPr/>
        <a:lstStyle/>
        <a:p>
          <a:endParaRPr lang="en-GB"/>
        </a:p>
      </dgm:t>
    </dgm:pt>
    <dgm:pt modelId="{38E46542-A4F2-44B1-9A86-A4608DDA745D}">
      <dgm:prSet phldrT="[Text]" custT="1"/>
      <dgm:spPr/>
      <dgm:t>
        <a:bodyPr/>
        <a:lstStyle/>
        <a:p>
          <a:r>
            <a:rPr lang="en-US" sz="1800" dirty="0"/>
            <a:t>Publication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05E739F1-753B-453C-AB55-AF1A49546669}" type="parTrans" cxnId="{C4A57940-3404-4CBF-AE31-527A9BDB4D0A}">
      <dgm:prSet/>
      <dgm:spPr/>
      <dgm:t>
        <a:bodyPr/>
        <a:lstStyle/>
        <a:p>
          <a:endParaRPr lang="en-GB"/>
        </a:p>
      </dgm:t>
    </dgm:pt>
    <dgm:pt modelId="{98AACF82-89FA-4972-9602-97FFE40C2624}" type="sibTrans" cxnId="{C4A57940-3404-4CBF-AE31-527A9BDB4D0A}">
      <dgm:prSet/>
      <dgm:spPr/>
      <dgm:t>
        <a:bodyPr/>
        <a:lstStyle/>
        <a:p>
          <a:endParaRPr lang="en-GB"/>
        </a:p>
      </dgm:t>
    </dgm:pt>
    <dgm:pt modelId="{1713BBC3-99E0-4D85-9185-9CCE3C2B2B2C}" type="pres">
      <dgm:prSet presAssocID="{549AC385-852E-4BE6-9639-F46E3D836A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84D0E9-8F96-46B4-AD64-770CECAF327E}" type="pres">
      <dgm:prSet presAssocID="{326D209F-C567-4A00-9BAE-040BB5448D11}" presName="Parent" presStyleLbl="node0" presStyleIdx="0" presStyleCnt="1">
        <dgm:presLayoutVars>
          <dgm:chMax val="6"/>
          <dgm:chPref val="6"/>
        </dgm:presLayoutVars>
      </dgm:prSet>
      <dgm:spPr/>
    </dgm:pt>
    <dgm:pt modelId="{7FB8AE0C-8B08-4507-925C-8ADDDBFE5F37}" type="pres">
      <dgm:prSet presAssocID="{D770DE73-C3FF-476A-B0D6-01C86B01182C}" presName="Accent1" presStyleCnt="0"/>
      <dgm:spPr/>
    </dgm:pt>
    <dgm:pt modelId="{AEEE0A3F-94B9-41CA-B02E-697DABB7B78B}" type="pres">
      <dgm:prSet presAssocID="{D770DE73-C3FF-476A-B0D6-01C86B01182C}" presName="Accent" presStyleLbl="bgShp" presStyleIdx="0" presStyleCnt="6"/>
      <dgm:spPr/>
    </dgm:pt>
    <dgm:pt modelId="{38F5C50E-C6F9-4473-AD6B-FCFD63CCB9B4}" type="pres">
      <dgm:prSet presAssocID="{D770DE73-C3FF-476A-B0D6-01C86B01182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D557D5-0360-4E04-A59D-97CF35D95819}" type="pres">
      <dgm:prSet presAssocID="{9B2BE43F-631D-4968-ACA0-C78BA19D4157}" presName="Accent2" presStyleCnt="0"/>
      <dgm:spPr/>
    </dgm:pt>
    <dgm:pt modelId="{29F3FCA2-E0CD-4DD3-8FDF-D13D9AFCF594}" type="pres">
      <dgm:prSet presAssocID="{9B2BE43F-631D-4968-ACA0-C78BA19D4157}" presName="Accent" presStyleLbl="bgShp" presStyleIdx="1" presStyleCnt="6"/>
      <dgm:spPr/>
    </dgm:pt>
    <dgm:pt modelId="{3D4D697B-1A91-4769-8D04-2D07C9BF449D}" type="pres">
      <dgm:prSet presAssocID="{9B2BE43F-631D-4968-ACA0-C78BA19D415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9B6B63D-A44C-4B14-A523-86CE460F5984}" type="pres">
      <dgm:prSet presAssocID="{2E041D6B-E458-463C-848B-CE677E51B1E3}" presName="Accent3" presStyleCnt="0"/>
      <dgm:spPr/>
    </dgm:pt>
    <dgm:pt modelId="{B3D1EFD1-2501-4469-BF4C-8F3104B1E833}" type="pres">
      <dgm:prSet presAssocID="{2E041D6B-E458-463C-848B-CE677E51B1E3}" presName="Accent" presStyleLbl="bgShp" presStyleIdx="2" presStyleCnt="6"/>
      <dgm:spPr/>
    </dgm:pt>
    <dgm:pt modelId="{07BF8480-23BA-4581-8821-BC847B98A04D}" type="pres">
      <dgm:prSet presAssocID="{2E041D6B-E458-463C-848B-CE677E51B1E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1C1C7B0-E536-4E77-A7B1-82F52AA0463C}" type="pres">
      <dgm:prSet presAssocID="{229F2115-7B23-4CF8-951A-94CFC409DFB8}" presName="Accent4" presStyleCnt="0"/>
      <dgm:spPr/>
    </dgm:pt>
    <dgm:pt modelId="{949A2341-D4F5-430E-AD6B-4A6918F894D0}" type="pres">
      <dgm:prSet presAssocID="{229F2115-7B23-4CF8-951A-94CFC409DFB8}" presName="Accent" presStyleLbl="bgShp" presStyleIdx="3" presStyleCnt="6"/>
      <dgm:spPr/>
    </dgm:pt>
    <dgm:pt modelId="{D0B3669E-780B-4716-9E1C-32FAE3D5302D}" type="pres">
      <dgm:prSet presAssocID="{229F2115-7B23-4CF8-951A-94CFC409DF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3C4585E-6741-4245-B6EF-61831D5CE390}" type="pres">
      <dgm:prSet presAssocID="{ADA5A02D-FD05-4FE5-8AFF-97115B9A8E32}" presName="Accent5" presStyleCnt="0"/>
      <dgm:spPr/>
    </dgm:pt>
    <dgm:pt modelId="{D43C76BE-B7ED-434F-826F-92B61F58FB07}" type="pres">
      <dgm:prSet presAssocID="{ADA5A02D-FD05-4FE5-8AFF-97115B9A8E32}" presName="Accent" presStyleLbl="bgShp" presStyleIdx="4" presStyleCnt="6"/>
      <dgm:spPr/>
    </dgm:pt>
    <dgm:pt modelId="{7B9472BE-FC4F-4CC5-A055-94FC29FCEA5A}" type="pres">
      <dgm:prSet presAssocID="{ADA5A02D-FD05-4FE5-8AFF-97115B9A8E3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00A91E4-E2EE-4A56-A570-F4E9DB282F96}" type="pres">
      <dgm:prSet presAssocID="{38E46542-A4F2-44B1-9A86-A4608DDA745D}" presName="Accent6" presStyleCnt="0"/>
      <dgm:spPr/>
    </dgm:pt>
    <dgm:pt modelId="{E8EFF4B1-6BDA-471C-AC91-F6AF22EC9250}" type="pres">
      <dgm:prSet presAssocID="{38E46542-A4F2-44B1-9A86-A4608DDA745D}" presName="Accent" presStyleLbl="bgShp" presStyleIdx="5" presStyleCnt="6"/>
      <dgm:spPr/>
    </dgm:pt>
    <dgm:pt modelId="{7EC901F7-B5F0-4390-9438-C86EACF8C43E}" type="pres">
      <dgm:prSet presAssocID="{38E46542-A4F2-44B1-9A86-A4608DDA745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1B6002-A6FA-44CF-AD9A-CF27A4F6A2FB}" srcId="{326D209F-C567-4A00-9BAE-040BB5448D11}" destId="{229F2115-7B23-4CF8-951A-94CFC409DFB8}" srcOrd="3" destOrd="0" parTransId="{2A6618F8-5184-4F80-B740-27188E727C66}" sibTransId="{5C0AE229-D133-45E5-AE7C-CD2726723B3B}"/>
    <dgm:cxn modelId="{B6A9D113-40F6-45B7-8F38-214E6DE64E85}" type="presOf" srcId="{326D209F-C567-4A00-9BAE-040BB5448D11}" destId="{A184D0E9-8F96-46B4-AD64-770CECAF327E}" srcOrd="0" destOrd="0" presId="urn:microsoft.com/office/officeart/2011/layout/HexagonRadial"/>
    <dgm:cxn modelId="{FE105F19-04EE-4D25-B931-B82256BC0EE0}" type="presOf" srcId="{9B2BE43F-631D-4968-ACA0-C78BA19D4157}" destId="{3D4D697B-1A91-4769-8D04-2D07C9BF449D}" srcOrd="0" destOrd="0" presId="urn:microsoft.com/office/officeart/2011/layout/HexagonRadial"/>
    <dgm:cxn modelId="{FE27C329-7588-47E9-A613-0ECE061F043C}" type="presOf" srcId="{2E041D6B-E458-463C-848B-CE677E51B1E3}" destId="{07BF8480-23BA-4581-8821-BC847B98A04D}" srcOrd="0" destOrd="0" presId="urn:microsoft.com/office/officeart/2011/layout/HexagonRadial"/>
    <dgm:cxn modelId="{44873337-6F7A-46A2-83A5-5E125534F6F1}" type="presOf" srcId="{ADA5A02D-FD05-4FE5-8AFF-97115B9A8E32}" destId="{7B9472BE-FC4F-4CC5-A055-94FC29FCEA5A}" srcOrd="0" destOrd="0" presId="urn:microsoft.com/office/officeart/2011/layout/HexagonRadial"/>
    <dgm:cxn modelId="{C4A57940-3404-4CBF-AE31-527A9BDB4D0A}" srcId="{326D209F-C567-4A00-9BAE-040BB5448D11}" destId="{38E46542-A4F2-44B1-9A86-A4608DDA745D}" srcOrd="5" destOrd="0" parTransId="{05E739F1-753B-453C-AB55-AF1A49546669}" sibTransId="{98AACF82-89FA-4972-9602-97FFE40C2624}"/>
    <dgm:cxn modelId="{C4515F62-5788-4894-9C73-4347BB3CC4C7}" srcId="{326D209F-C567-4A00-9BAE-040BB5448D11}" destId="{ADA5A02D-FD05-4FE5-8AFF-97115B9A8E32}" srcOrd="4" destOrd="0" parTransId="{38DE7153-DA68-4E8F-8B0D-25857FF82B35}" sibTransId="{74FA76D5-96B8-4531-B222-0480A5C14145}"/>
    <dgm:cxn modelId="{A32F1367-CADB-4636-AC39-24EEA11C76D7}" type="presOf" srcId="{229F2115-7B23-4CF8-951A-94CFC409DFB8}" destId="{D0B3669E-780B-4716-9E1C-32FAE3D5302D}" srcOrd="0" destOrd="0" presId="urn:microsoft.com/office/officeart/2011/layout/HexagonRadial"/>
    <dgm:cxn modelId="{2152734E-BB62-4FB1-B434-7B8FEF4CFF03}" srcId="{326D209F-C567-4A00-9BAE-040BB5448D11}" destId="{2E041D6B-E458-463C-848B-CE677E51B1E3}" srcOrd="2" destOrd="0" parTransId="{2D2DEEBF-94FD-49C6-A17C-88888118EEA0}" sibTransId="{6A4C7C5F-C3FC-4B82-B2F6-ABA6813D1111}"/>
    <dgm:cxn modelId="{758FC050-43BC-4713-A059-DD627B2794C6}" srcId="{326D209F-C567-4A00-9BAE-040BB5448D11}" destId="{D770DE73-C3FF-476A-B0D6-01C86B01182C}" srcOrd="0" destOrd="0" parTransId="{216B6F19-3E28-4D32-B488-5D7B6F11C650}" sibTransId="{6D7967E1-80AE-4150-9F99-D2FC6693AE2B}"/>
    <dgm:cxn modelId="{794C1088-0252-4E60-9FC6-874A8235F952}" type="presOf" srcId="{549AC385-852E-4BE6-9639-F46E3D836A89}" destId="{1713BBC3-99E0-4D85-9185-9CCE3C2B2B2C}" srcOrd="0" destOrd="0" presId="urn:microsoft.com/office/officeart/2011/layout/HexagonRadial"/>
    <dgm:cxn modelId="{A8DAF78C-9896-4E18-A59A-6A6A2DA40FE7}" type="presOf" srcId="{38E46542-A4F2-44B1-9A86-A4608DDA745D}" destId="{7EC901F7-B5F0-4390-9438-C86EACF8C43E}" srcOrd="0" destOrd="0" presId="urn:microsoft.com/office/officeart/2011/layout/HexagonRadial"/>
    <dgm:cxn modelId="{777270BF-FD00-4FB6-A56D-31B207836E8E}" type="presOf" srcId="{D770DE73-C3FF-476A-B0D6-01C86B01182C}" destId="{38F5C50E-C6F9-4473-AD6B-FCFD63CCB9B4}" srcOrd="0" destOrd="0" presId="urn:microsoft.com/office/officeart/2011/layout/HexagonRadial"/>
    <dgm:cxn modelId="{3421C6CE-F9C5-4D62-BCA2-1F517370D7C6}" srcId="{549AC385-852E-4BE6-9639-F46E3D836A89}" destId="{326D209F-C567-4A00-9BAE-040BB5448D11}" srcOrd="0" destOrd="0" parTransId="{20E99400-DAEF-42E8-81C8-996006023208}" sibTransId="{DBA79568-2E43-4E5A-B8AC-F340952AFBC8}"/>
    <dgm:cxn modelId="{2752DFCF-D4A3-4966-ADB5-9E0871DC75D7}" srcId="{326D209F-C567-4A00-9BAE-040BB5448D11}" destId="{9B2BE43F-631D-4968-ACA0-C78BA19D4157}" srcOrd="1" destOrd="0" parTransId="{1E61658C-482D-49B3-A287-CB386F2C30C9}" sibTransId="{B00504E8-8AC4-4756-89BB-F0F123A7CBDF}"/>
    <dgm:cxn modelId="{2E04BA9A-313E-49FE-9D38-81070F97F6FE}" type="presParOf" srcId="{1713BBC3-99E0-4D85-9185-9CCE3C2B2B2C}" destId="{A184D0E9-8F96-46B4-AD64-770CECAF327E}" srcOrd="0" destOrd="0" presId="urn:microsoft.com/office/officeart/2011/layout/HexagonRadial"/>
    <dgm:cxn modelId="{12EF4334-2F58-4A7E-A9CA-BBA8612BB8BE}" type="presParOf" srcId="{1713BBC3-99E0-4D85-9185-9CCE3C2B2B2C}" destId="{7FB8AE0C-8B08-4507-925C-8ADDDBFE5F37}" srcOrd="1" destOrd="0" presId="urn:microsoft.com/office/officeart/2011/layout/HexagonRadial"/>
    <dgm:cxn modelId="{0A3C3D96-E647-428D-9FF7-C92F365B0096}" type="presParOf" srcId="{7FB8AE0C-8B08-4507-925C-8ADDDBFE5F37}" destId="{AEEE0A3F-94B9-41CA-B02E-697DABB7B78B}" srcOrd="0" destOrd="0" presId="urn:microsoft.com/office/officeart/2011/layout/HexagonRadial"/>
    <dgm:cxn modelId="{29693A3F-6941-45F6-B5AA-544569AC575C}" type="presParOf" srcId="{1713BBC3-99E0-4D85-9185-9CCE3C2B2B2C}" destId="{38F5C50E-C6F9-4473-AD6B-FCFD63CCB9B4}" srcOrd="2" destOrd="0" presId="urn:microsoft.com/office/officeart/2011/layout/HexagonRadial"/>
    <dgm:cxn modelId="{70AED72D-F551-4209-9AF6-977A238DE250}" type="presParOf" srcId="{1713BBC3-99E0-4D85-9185-9CCE3C2B2B2C}" destId="{EDD557D5-0360-4E04-A59D-97CF35D95819}" srcOrd="3" destOrd="0" presId="urn:microsoft.com/office/officeart/2011/layout/HexagonRadial"/>
    <dgm:cxn modelId="{9E4B3508-DFBE-4F10-A38B-DEBD5F3427B8}" type="presParOf" srcId="{EDD557D5-0360-4E04-A59D-97CF35D95819}" destId="{29F3FCA2-E0CD-4DD3-8FDF-D13D9AFCF594}" srcOrd="0" destOrd="0" presId="urn:microsoft.com/office/officeart/2011/layout/HexagonRadial"/>
    <dgm:cxn modelId="{26C4CAB6-E622-46FA-8503-D920CA2C1704}" type="presParOf" srcId="{1713BBC3-99E0-4D85-9185-9CCE3C2B2B2C}" destId="{3D4D697B-1A91-4769-8D04-2D07C9BF449D}" srcOrd="4" destOrd="0" presId="urn:microsoft.com/office/officeart/2011/layout/HexagonRadial"/>
    <dgm:cxn modelId="{D15F8059-F957-4156-A5E0-DE6035885924}" type="presParOf" srcId="{1713BBC3-99E0-4D85-9185-9CCE3C2B2B2C}" destId="{59B6B63D-A44C-4B14-A523-86CE460F5984}" srcOrd="5" destOrd="0" presId="urn:microsoft.com/office/officeart/2011/layout/HexagonRadial"/>
    <dgm:cxn modelId="{77A19C0C-9737-4096-AA40-5C8E0CFB26A0}" type="presParOf" srcId="{59B6B63D-A44C-4B14-A523-86CE460F5984}" destId="{B3D1EFD1-2501-4469-BF4C-8F3104B1E833}" srcOrd="0" destOrd="0" presId="urn:microsoft.com/office/officeart/2011/layout/HexagonRadial"/>
    <dgm:cxn modelId="{1114717F-FB2F-41AD-962A-9AAEAB1A4764}" type="presParOf" srcId="{1713BBC3-99E0-4D85-9185-9CCE3C2B2B2C}" destId="{07BF8480-23BA-4581-8821-BC847B98A04D}" srcOrd="6" destOrd="0" presId="urn:microsoft.com/office/officeart/2011/layout/HexagonRadial"/>
    <dgm:cxn modelId="{7001340F-2F2A-4E56-87B6-58FC1DA016A3}" type="presParOf" srcId="{1713BBC3-99E0-4D85-9185-9CCE3C2B2B2C}" destId="{71C1C7B0-E536-4E77-A7B1-82F52AA0463C}" srcOrd="7" destOrd="0" presId="urn:microsoft.com/office/officeart/2011/layout/HexagonRadial"/>
    <dgm:cxn modelId="{E75F045E-4667-49BD-85A5-842CE0EDF471}" type="presParOf" srcId="{71C1C7B0-E536-4E77-A7B1-82F52AA0463C}" destId="{949A2341-D4F5-430E-AD6B-4A6918F894D0}" srcOrd="0" destOrd="0" presId="urn:microsoft.com/office/officeart/2011/layout/HexagonRadial"/>
    <dgm:cxn modelId="{0FA93D8A-85A1-408F-9CF8-2A3A693469A1}" type="presParOf" srcId="{1713BBC3-99E0-4D85-9185-9CCE3C2B2B2C}" destId="{D0B3669E-780B-4716-9E1C-32FAE3D5302D}" srcOrd="8" destOrd="0" presId="urn:microsoft.com/office/officeart/2011/layout/HexagonRadial"/>
    <dgm:cxn modelId="{8D216F63-9C2D-4866-BC82-211155FF58E7}" type="presParOf" srcId="{1713BBC3-99E0-4D85-9185-9CCE3C2B2B2C}" destId="{D3C4585E-6741-4245-B6EF-61831D5CE390}" srcOrd="9" destOrd="0" presId="urn:microsoft.com/office/officeart/2011/layout/HexagonRadial"/>
    <dgm:cxn modelId="{E5DEF4A9-CCB9-41E1-B234-D7E242F59CC7}" type="presParOf" srcId="{D3C4585E-6741-4245-B6EF-61831D5CE390}" destId="{D43C76BE-B7ED-434F-826F-92B61F58FB07}" srcOrd="0" destOrd="0" presId="urn:microsoft.com/office/officeart/2011/layout/HexagonRadial"/>
    <dgm:cxn modelId="{D272C6BA-E693-4AB3-9E8D-72FE44E943CE}" type="presParOf" srcId="{1713BBC3-99E0-4D85-9185-9CCE3C2B2B2C}" destId="{7B9472BE-FC4F-4CC5-A055-94FC29FCEA5A}" srcOrd="10" destOrd="0" presId="urn:microsoft.com/office/officeart/2011/layout/HexagonRadial"/>
    <dgm:cxn modelId="{2F50ACF9-EF73-46E1-981D-F69A50089472}" type="presParOf" srcId="{1713BBC3-99E0-4D85-9185-9CCE3C2B2B2C}" destId="{200A91E4-E2EE-4A56-A570-F4E9DB282F96}" srcOrd="11" destOrd="0" presId="urn:microsoft.com/office/officeart/2011/layout/HexagonRadial"/>
    <dgm:cxn modelId="{5B6532A0-D8A8-4F8C-B406-ED940251A0C0}" type="presParOf" srcId="{200A91E4-E2EE-4A56-A570-F4E9DB282F96}" destId="{E8EFF4B1-6BDA-471C-AC91-F6AF22EC9250}" srcOrd="0" destOrd="0" presId="urn:microsoft.com/office/officeart/2011/layout/HexagonRadial"/>
    <dgm:cxn modelId="{33B44E59-16F2-4171-A38A-1354FEE5D75A}" type="presParOf" srcId="{1713BBC3-99E0-4D85-9185-9CCE3C2B2B2C}" destId="{7EC901F7-B5F0-4390-9438-C86EACF8C43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9AC385-852E-4BE6-9639-F46E3D836A8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6D209F-C567-4A00-9BAE-040BB5448D1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/>
            <a:t>Raw Spectral Data</a:t>
          </a:r>
          <a:endParaRPr lang="en-GB" sz="3200" dirty="0"/>
        </a:p>
      </dgm:t>
    </dgm:pt>
    <dgm:pt modelId="{20E99400-DAEF-42E8-81C8-996006023208}" type="parTrans" cxnId="{3421C6CE-F9C5-4D62-BCA2-1F517370D7C6}">
      <dgm:prSet/>
      <dgm:spPr/>
      <dgm:t>
        <a:bodyPr/>
        <a:lstStyle/>
        <a:p>
          <a:endParaRPr lang="en-GB"/>
        </a:p>
      </dgm:t>
    </dgm:pt>
    <dgm:pt modelId="{DBA79568-2E43-4E5A-B8AC-F340952AFBC8}" type="sibTrans" cxnId="{3421C6CE-F9C5-4D62-BCA2-1F517370D7C6}">
      <dgm:prSet/>
      <dgm:spPr/>
      <dgm:t>
        <a:bodyPr/>
        <a:lstStyle/>
        <a:p>
          <a:endParaRPr lang="en-GB"/>
        </a:p>
      </dgm:t>
    </dgm:pt>
    <dgm:pt modelId="{D770DE73-C3FF-476A-B0D6-01C86B01182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Measuring Spectrometer Metadata</a:t>
          </a:r>
          <a:endParaRPr lang="en-GB" dirty="0"/>
        </a:p>
      </dgm:t>
    </dgm:pt>
    <dgm:pt modelId="{216B6F19-3E28-4D32-B488-5D7B6F11C650}" type="parTrans" cxnId="{758FC050-43BC-4713-A059-DD627B2794C6}">
      <dgm:prSet/>
      <dgm:spPr/>
      <dgm:t>
        <a:bodyPr/>
        <a:lstStyle/>
        <a:p>
          <a:endParaRPr lang="en-GB"/>
        </a:p>
      </dgm:t>
    </dgm:pt>
    <dgm:pt modelId="{6D7967E1-80AE-4150-9F99-D2FC6693AE2B}" type="sibTrans" cxnId="{758FC050-43BC-4713-A059-DD627B2794C6}">
      <dgm:prSet/>
      <dgm:spPr/>
      <dgm:t>
        <a:bodyPr/>
        <a:lstStyle/>
        <a:p>
          <a:endParaRPr lang="en-GB"/>
        </a:p>
      </dgm:t>
    </dgm:pt>
    <dgm:pt modelId="{9B2BE43F-631D-4968-ACA0-C78BA19D4157}">
      <dgm:prSet phldrT="[Text]" custT="1"/>
      <dgm:spPr/>
      <dgm:t>
        <a:bodyPr/>
        <a:lstStyle/>
        <a:p>
          <a:r>
            <a:rPr lang="en-US" sz="1800" dirty="0"/>
            <a:t>Experiment / Sampling / Provenance Metadata</a:t>
          </a:r>
          <a:endParaRPr lang="en-GB" sz="1800" dirty="0"/>
        </a:p>
      </dgm:t>
    </dgm:pt>
    <dgm:pt modelId="{1E61658C-482D-49B3-A287-CB386F2C30C9}" type="parTrans" cxnId="{2752DFCF-D4A3-4966-ADB5-9E0871DC75D7}">
      <dgm:prSet/>
      <dgm:spPr/>
      <dgm:t>
        <a:bodyPr/>
        <a:lstStyle/>
        <a:p>
          <a:endParaRPr lang="en-GB"/>
        </a:p>
      </dgm:t>
    </dgm:pt>
    <dgm:pt modelId="{B00504E8-8AC4-4756-89BB-F0F123A7CBDF}" type="sibTrans" cxnId="{2752DFCF-D4A3-4966-ADB5-9E0871DC75D7}">
      <dgm:prSet/>
      <dgm:spPr/>
      <dgm:t>
        <a:bodyPr/>
        <a:lstStyle/>
        <a:p>
          <a:endParaRPr lang="en-GB"/>
        </a:p>
      </dgm:t>
    </dgm:pt>
    <dgm:pt modelId="{2E041D6B-E458-463C-848B-CE677E51B1E3}">
      <dgm:prSet phldrT="[Text]" custT="1"/>
      <dgm:spPr/>
      <dgm:t>
        <a:bodyPr/>
        <a:lstStyle/>
        <a:p>
          <a:r>
            <a:rPr lang="en-US" sz="1800" dirty="0"/>
            <a:t>Data</a:t>
          </a:r>
          <a:r>
            <a:rPr lang="en-US" sz="1600" dirty="0"/>
            <a:t> </a:t>
          </a:r>
          <a:r>
            <a:rPr lang="en-US" sz="1800" dirty="0"/>
            <a:t>Pre-Processing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2D2DEEBF-94FD-49C6-A17C-88888118EEA0}" type="parTrans" cxnId="{2152734E-BB62-4FB1-B434-7B8FEF4CFF03}">
      <dgm:prSet/>
      <dgm:spPr/>
      <dgm:t>
        <a:bodyPr/>
        <a:lstStyle/>
        <a:p>
          <a:endParaRPr lang="en-GB"/>
        </a:p>
      </dgm:t>
    </dgm:pt>
    <dgm:pt modelId="{6A4C7C5F-C3FC-4B82-B2F6-ABA6813D1111}" type="sibTrans" cxnId="{2152734E-BB62-4FB1-B434-7B8FEF4CFF03}">
      <dgm:prSet/>
      <dgm:spPr/>
      <dgm:t>
        <a:bodyPr/>
        <a:lstStyle/>
        <a:p>
          <a:endParaRPr lang="en-GB"/>
        </a:p>
      </dgm:t>
    </dgm:pt>
    <dgm:pt modelId="{229F2115-7B23-4CF8-951A-94CFC409DFB8}">
      <dgm:prSet phldrT="[Text]" custT="1"/>
      <dgm:spPr/>
      <dgm:t>
        <a:bodyPr/>
        <a:lstStyle/>
        <a:p>
          <a:r>
            <a:rPr lang="en-US" sz="1800" dirty="0"/>
            <a:t>Data Analysis Metadata </a:t>
          </a:r>
          <a:endParaRPr lang="en-GB" sz="1800" dirty="0"/>
        </a:p>
      </dgm:t>
    </dgm:pt>
    <dgm:pt modelId="{2A6618F8-5184-4F80-B740-27188E727C66}" type="parTrans" cxnId="{201B6002-A6FA-44CF-AD9A-CF27A4F6A2FB}">
      <dgm:prSet/>
      <dgm:spPr/>
      <dgm:t>
        <a:bodyPr/>
        <a:lstStyle/>
        <a:p>
          <a:endParaRPr lang="en-GB"/>
        </a:p>
      </dgm:t>
    </dgm:pt>
    <dgm:pt modelId="{5C0AE229-D133-45E5-AE7C-CD2726723B3B}" type="sibTrans" cxnId="{201B6002-A6FA-44CF-AD9A-CF27A4F6A2FB}">
      <dgm:prSet/>
      <dgm:spPr/>
      <dgm:t>
        <a:bodyPr/>
        <a:lstStyle/>
        <a:p>
          <a:endParaRPr lang="en-GB"/>
        </a:p>
      </dgm:t>
    </dgm:pt>
    <dgm:pt modelId="{ADA5A02D-FD05-4FE5-8AFF-97115B9A8E32}">
      <dgm:prSet phldrT="[Text]" custT="1"/>
      <dgm:spPr/>
      <dgm:t>
        <a:bodyPr/>
        <a:lstStyle/>
        <a:p>
          <a:r>
            <a:rPr lang="en-US" sz="1800" dirty="0"/>
            <a:t>Analytical Results Metadata</a:t>
          </a:r>
          <a:endParaRPr lang="en-GB" sz="1800" dirty="0"/>
        </a:p>
      </dgm:t>
    </dgm:pt>
    <dgm:pt modelId="{38DE7153-DA68-4E8F-8B0D-25857FF82B35}" type="parTrans" cxnId="{C4515F62-5788-4894-9C73-4347BB3CC4C7}">
      <dgm:prSet/>
      <dgm:spPr/>
      <dgm:t>
        <a:bodyPr/>
        <a:lstStyle/>
        <a:p>
          <a:endParaRPr lang="en-GB"/>
        </a:p>
      </dgm:t>
    </dgm:pt>
    <dgm:pt modelId="{74FA76D5-96B8-4531-B222-0480A5C14145}" type="sibTrans" cxnId="{C4515F62-5788-4894-9C73-4347BB3CC4C7}">
      <dgm:prSet/>
      <dgm:spPr/>
      <dgm:t>
        <a:bodyPr/>
        <a:lstStyle/>
        <a:p>
          <a:endParaRPr lang="en-GB"/>
        </a:p>
      </dgm:t>
    </dgm:pt>
    <dgm:pt modelId="{38E46542-A4F2-44B1-9A86-A4608DDA745D}">
      <dgm:prSet phldrT="[Text]" custT="1"/>
      <dgm:spPr/>
      <dgm:t>
        <a:bodyPr/>
        <a:lstStyle/>
        <a:p>
          <a:r>
            <a:rPr lang="en-US" sz="1800" dirty="0"/>
            <a:t>Publication</a:t>
          </a:r>
          <a:r>
            <a:rPr lang="en-US" sz="1600" dirty="0"/>
            <a:t> </a:t>
          </a:r>
          <a:r>
            <a:rPr lang="en-US" sz="1800" dirty="0"/>
            <a:t>Metadata</a:t>
          </a:r>
          <a:endParaRPr lang="en-GB" sz="1600" dirty="0"/>
        </a:p>
      </dgm:t>
    </dgm:pt>
    <dgm:pt modelId="{05E739F1-753B-453C-AB55-AF1A49546669}" type="parTrans" cxnId="{C4A57940-3404-4CBF-AE31-527A9BDB4D0A}">
      <dgm:prSet/>
      <dgm:spPr/>
      <dgm:t>
        <a:bodyPr/>
        <a:lstStyle/>
        <a:p>
          <a:endParaRPr lang="en-GB"/>
        </a:p>
      </dgm:t>
    </dgm:pt>
    <dgm:pt modelId="{98AACF82-89FA-4972-9602-97FFE40C2624}" type="sibTrans" cxnId="{C4A57940-3404-4CBF-AE31-527A9BDB4D0A}">
      <dgm:prSet/>
      <dgm:spPr/>
      <dgm:t>
        <a:bodyPr/>
        <a:lstStyle/>
        <a:p>
          <a:endParaRPr lang="en-GB"/>
        </a:p>
      </dgm:t>
    </dgm:pt>
    <dgm:pt modelId="{1713BBC3-99E0-4D85-9185-9CCE3C2B2B2C}" type="pres">
      <dgm:prSet presAssocID="{549AC385-852E-4BE6-9639-F46E3D836A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84D0E9-8F96-46B4-AD64-770CECAF327E}" type="pres">
      <dgm:prSet presAssocID="{326D209F-C567-4A00-9BAE-040BB5448D11}" presName="Parent" presStyleLbl="node0" presStyleIdx="0" presStyleCnt="1">
        <dgm:presLayoutVars>
          <dgm:chMax val="6"/>
          <dgm:chPref val="6"/>
        </dgm:presLayoutVars>
      </dgm:prSet>
      <dgm:spPr/>
    </dgm:pt>
    <dgm:pt modelId="{7FB8AE0C-8B08-4507-925C-8ADDDBFE5F37}" type="pres">
      <dgm:prSet presAssocID="{D770DE73-C3FF-476A-B0D6-01C86B01182C}" presName="Accent1" presStyleCnt="0"/>
      <dgm:spPr/>
    </dgm:pt>
    <dgm:pt modelId="{AEEE0A3F-94B9-41CA-B02E-697DABB7B78B}" type="pres">
      <dgm:prSet presAssocID="{D770DE73-C3FF-476A-B0D6-01C86B01182C}" presName="Accent" presStyleLbl="bgShp" presStyleIdx="0" presStyleCnt="6"/>
      <dgm:spPr/>
    </dgm:pt>
    <dgm:pt modelId="{38F5C50E-C6F9-4473-AD6B-FCFD63CCB9B4}" type="pres">
      <dgm:prSet presAssocID="{D770DE73-C3FF-476A-B0D6-01C86B01182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D557D5-0360-4E04-A59D-97CF35D95819}" type="pres">
      <dgm:prSet presAssocID="{9B2BE43F-631D-4968-ACA0-C78BA19D4157}" presName="Accent2" presStyleCnt="0"/>
      <dgm:spPr/>
    </dgm:pt>
    <dgm:pt modelId="{29F3FCA2-E0CD-4DD3-8FDF-D13D9AFCF594}" type="pres">
      <dgm:prSet presAssocID="{9B2BE43F-631D-4968-ACA0-C78BA19D4157}" presName="Accent" presStyleLbl="bgShp" presStyleIdx="1" presStyleCnt="6"/>
      <dgm:spPr/>
    </dgm:pt>
    <dgm:pt modelId="{3D4D697B-1A91-4769-8D04-2D07C9BF449D}" type="pres">
      <dgm:prSet presAssocID="{9B2BE43F-631D-4968-ACA0-C78BA19D415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9B6B63D-A44C-4B14-A523-86CE460F5984}" type="pres">
      <dgm:prSet presAssocID="{2E041D6B-E458-463C-848B-CE677E51B1E3}" presName="Accent3" presStyleCnt="0"/>
      <dgm:spPr/>
    </dgm:pt>
    <dgm:pt modelId="{B3D1EFD1-2501-4469-BF4C-8F3104B1E833}" type="pres">
      <dgm:prSet presAssocID="{2E041D6B-E458-463C-848B-CE677E51B1E3}" presName="Accent" presStyleLbl="bgShp" presStyleIdx="2" presStyleCnt="6"/>
      <dgm:spPr/>
    </dgm:pt>
    <dgm:pt modelId="{07BF8480-23BA-4581-8821-BC847B98A04D}" type="pres">
      <dgm:prSet presAssocID="{2E041D6B-E458-463C-848B-CE677E51B1E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1C1C7B0-E536-4E77-A7B1-82F52AA0463C}" type="pres">
      <dgm:prSet presAssocID="{229F2115-7B23-4CF8-951A-94CFC409DFB8}" presName="Accent4" presStyleCnt="0"/>
      <dgm:spPr/>
    </dgm:pt>
    <dgm:pt modelId="{949A2341-D4F5-430E-AD6B-4A6918F894D0}" type="pres">
      <dgm:prSet presAssocID="{229F2115-7B23-4CF8-951A-94CFC409DFB8}" presName="Accent" presStyleLbl="bgShp" presStyleIdx="3" presStyleCnt="6"/>
      <dgm:spPr/>
    </dgm:pt>
    <dgm:pt modelId="{D0B3669E-780B-4716-9E1C-32FAE3D5302D}" type="pres">
      <dgm:prSet presAssocID="{229F2115-7B23-4CF8-951A-94CFC409DF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3C4585E-6741-4245-B6EF-61831D5CE390}" type="pres">
      <dgm:prSet presAssocID="{ADA5A02D-FD05-4FE5-8AFF-97115B9A8E32}" presName="Accent5" presStyleCnt="0"/>
      <dgm:spPr/>
    </dgm:pt>
    <dgm:pt modelId="{D43C76BE-B7ED-434F-826F-92B61F58FB07}" type="pres">
      <dgm:prSet presAssocID="{ADA5A02D-FD05-4FE5-8AFF-97115B9A8E32}" presName="Accent" presStyleLbl="bgShp" presStyleIdx="4" presStyleCnt="6"/>
      <dgm:spPr/>
    </dgm:pt>
    <dgm:pt modelId="{7B9472BE-FC4F-4CC5-A055-94FC29FCEA5A}" type="pres">
      <dgm:prSet presAssocID="{ADA5A02D-FD05-4FE5-8AFF-97115B9A8E3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00A91E4-E2EE-4A56-A570-F4E9DB282F96}" type="pres">
      <dgm:prSet presAssocID="{38E46542-A4F2-44B1-9A86-A4608DDA745D}" presName="Accent6" presStyleCnt="0"/>
      <dgm:spPr/>
    </dgm:pt>
    <dgm:pt modelId="{E8EFF4B1-6BDA-471C-AC91-F6AF22EC9250}" type="pres">
      <dgm:prSet presAssocID="{38E46542-A4F2-44B1-9A86-A4608DDA745D}" presName="Accent" presStyleLbl="bgShp" presStyleIdx="5" presStyleCnt="6"/>
      <dgm:spPr/>
    </dgm:pt>
    <dgm:pt modelId="{7EC901F7-B5F0-4390-9438-C86EACF8C43E}" type="pres">
      <dgm:prSet presAssocID="{38E46542-A4F2-44B1-9A86-A4608DDA745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1B6002-A6FA-44CF-AD9A-CF27A4F6A2FB}" srcId="{326D209F-C567-4A00-9BAE-040BB5448D11}" destId="{229F2115-7B23-4CF8-951A-94CFC409DFB8}" srcOrd="3" destOrd="0" parTransId="{2A6618F8-5184-4F80-B740-27188E727C66}" sibTransId="{5C0AE229-D133-45E5-AE7C-CD2726723B3B}"/>
    <dgm:cxn modelId="{B6A9D113-40F6-45B7-8F38-214E6DE64E85}" type="presOf" srcId="{326D209F-C567-4A00-9BAE-040BB5448D11}" destId="{A184D0E9-8F96-46B4-AD64-770CECAF327E}" srcOrd="0" destOrd="0" presId="urn:microsoft.com/office/officeart/2011/layout/HexagonRadial"/>
    <dgm:cxn modelId="{FE105F19-04EE-4D25-B931-B82256BC0EE0}" type="presOf" srcId="{9B2BE43F-631D-4968-ACA0-C78BA19D4157}" destId="{3D4D697B-1A91-4769-8D04-2D07C9BF449D}" srcOrd="0" destOrd="0" presId="urn:microsoft.com/office/officeart/2011/layout/HexagonRadial"/>
    <dgm:cxn modelId="{FE27C329-7588-47E9-A613-0ECE061F043C}" type="presOf" srcId="{2E041D6B-E458-463C-848B-CE677E51B1E3}" destId="{07BF8480-23BA-4581-8821-BC847B98A04D}" srcOrd="0" destOrd="0" presId="urn:microsoft.com/office/officeart/2011/layout/HexagonRadial"/>
    <dgm:cxn modelId="{44873337-6F7A-46A2-83A5-5E125534F6F1}" type="presOf" srcId="{ADA5A02D-FD05-4FE5-8AFF-97115B9A8E32}" destId="{7B9472BE-FC4F-4CC5-A055-94FC29FCEA5A}" srcOrd="0" destOrd="0" presId="urn:microsoft.com/office/officeart/2011/layout/HexagonRadial"/>
    <dgm:cxn modelId="{C4A57940-3404-4CBF-AE31-527A9BDB4D0A}" srcId="{326D209F-C567-4A00-9BAE-040BB5448D11}" destId="{38E46542-A4F2-44B1-9A86-A4608DDA745D}" srcOrd="5" destOrd="0" parTransId="{05E739F1-753B-453C-AB55-AF1A49546669}" sibTransId="{98AACF82-89FA-4972-9602-97FFE40C2624}"/>
    <dgm:cxn modelId="{C4515F62-5788-4894-9C73-4347BB3CC4C7}" srcId="{326D209F-C567-4A00-9BAE-040BB5448D11}" destId="{ADA5A02D-FD05-4FE5-8AFF-97115B9A8E32}" srcOrd="4" destOrd="0" parTransId="{38DE7153-DA68-4E8F-8B0D-25857FF82B35}" sibTransId="{74FA76D5-96B8-4531-B222-0480A5C14145}"/>
    <dgm:cxn modelId="{A32F1367-CADB-4636-AC39-24EEA11C76D7}" type="presOf" srcId="{229F2115-7B23-4CF8-951A-94CFC409DFB8}" destId="{D0B3669E-780B-4716-9E1C-32FAE3D5302D}" srcOrd="0" destOrd="0" presId="urn:microsoft.com/office/officeart/2011/layout/HexagonRadial"/>
    <dgm:cxn modelId="{2152734E-BB62-4FB1-B434-7B8FEF4CFF03}" srcId="{326D209F-C567-4A00-9BAE-040BB5448D11}" destId="{2E041D6B-E458-463C-848B-CE677E51B1E3}" srcOrd="2" destOrd="0" parTransId="{2D2DEEBF-94FD-49C6-A17C-88888118EEA0}" sibTransId="{6A4C7C5F-C3FC-4B82-B2F6-ABA6813D1111}"/>
    <dgm:cxn modelId="{758FC050-43BC-4713-A059-DD627B2794C6}" srcId="{326D209F-C567-4A00-9BAE-040BB5448D11}" destId="{D770DE73-C3FF-476A-B0D6-01C86B01182C}" srcOrd="0" destOrd="0" parTransId="{216B6F19-3E28-4D32-B488-5D7B6F11C650}" sibTransId="{6D7967E1-80AE-4150-9F99-D2FC6693AE2B}"/>
    <dgm:cxn modelId="{794C1088-0252-4E60-9FC6-874A8235F952}" type="presOf" srcId="{549AC385-852E-4BE6-9639-F46E3D836A89}" destId="{1713BBC3-99E0-4D85-9185-9CCE3C2B2B2C}" srcOrd="0" destOrd="0" presId="urn:microsoft.com/office/officeart/2011/layout/HexagonRadial"/>
    <dgm:cxn modelId="{A8DAF78C-9896-4E18-A59A-6A6A2DA40FE7}" type="presOf" srcId="{38E46542-A4F2-44B1-9A86-A4608DDA745D}" destId="{7EC901F7-B5F0-4390-9438-C86EACF8C43E}" srcOrd="0" destOrd="0" presId="urn:microsoft.com/office/officeart/2011/layout/HexagonRadial"/>
    <dgm:cxn modelId="{777270BF-FD00-4FB6-A56D-31B207836E8E}" type="presOf" srcId="{D770DE73-C3FF-476A-B0D6-01C86B01182C}" destId="{38F5C50E-C6F9-4473-AD6B-FCFD63CCB9B4}" srcOrd="0" destOrd="0" presId="urn:microsoft.com/office/officeart/2011/layout/HexagonRadial"/>
    <dgm:cxn modelId="{3421C6CE-F9C5-4D62-BCA2-1F517370D7C6}" srcId="{549AC385-852E-4BE6-9639-F46E3D836A89}" destId="{326D209F-C567-4A00-9BAE-040BB5448D11}" srcOrd="0" destOrd="0" parTransId="{20E99400-DAEF-42E8-81C8-996006023208}" sibTransId="{DBA79568-2E43-4E5A-B8AC-F340952AFBC8}"/>
    <dgm:cxn modelId="{2752DFCF-D4A3-4966-ADB5-9E0871DC75D7}" srcId="{326D209F-C567-4A00-9BAE-040BB5448D11}" destId="{9B2BE43F-631D-4968-ACA0-C78BA19D4157}" srcOrd="1" destOrd="0" parTransId="{1E61658C-482D-49B3-A287-CB386F2C30C9}" sibTransId="{B00504E8-8AC4-4756-89BB-F0F123A7CBDF}"/>
    <dgm:cxn modelId="{2E04BA9A-313E-49FE-9D38-81070F97F6FE}" type="presParOf" srcId="{1713BBC3-99E0-4D85-9185-9CCE3C2B2B2C}" destId="{A184D0E9-8F96-46B4-AD64-770CECAF327E}" srcOrd="0" destOrd="0" presId="urn:microsoft.com/office/officeart/2011/layout/HexagonRadial"/>
    <dgm:cxn modelId="{12EF4334-2F58-4A7E-A9CA-BBA8612BB8BE}" type="presParOf" srcId="{1713BBC3-99E0-4D85-9185-9CCE3C2B2B2C}" destId="{7FB8AE0C-8B08-4507-925C-8ADDDBFE5F37}" srcOrd="1" destOrd="0" presId="urn:microsoft.com/office/officeart/2011/layout/HexagonRadial"/>
    <dgm:cxn modelId="{0A3C3D96-E647-428D-9FF7-C92F365B0096}" type="presParOf" srcId="{7FB8AE0C-8B08-4507-925C-8ADDDBFE5F37}" destId="{AEEE0A3F-94B9-41CA-B02E-697DABB7B78B}" srcOrd="0" destOrd="0" presId="urn:microsoft.com/office/officeart/2011/layout/HexagonRadial"/>
    <dgm:cxn modelId="{29693A3F-6941-45F6-B5AA-544569AC575C}" type="presParOf" srcId="{1713BBC3-99E0-4D85-9185-9CCE3C2B2B2C}" destId="{38F5C50E-C6F9-4473-AD6B-FCFD63CCB9B4}" srcOrd="2" destOrd="0" presId="urn:microsoft.com/office/officeart/2011/layout/HexagonRadial"/>
    <dgm:cxn modelId="{70AED72D-F551-4209-9AF6-977A238DE250}" type="presParOf" srcId="{1713BBC3-99E0-4D85-9185-9CCE3C2B2B2C}" destId="{EDD557D5-0360-4E04-A59D-97CF35D95819}" srcOrd="3" destOrd="0" presId="urn:microsoft.com/office/officeart/2011/layout/HexagonRadial"/>
    <dgm:cxn modelId="{9E4B3508-DFBE-4F10-A38B-DEBD5F3427B8}" type="presParOf" srcId="{EDD557D5-0360-4E04-A59D-97CF35D95819}" destId="{29F3FCA2-E0CD-4DD3-8FDF-D13D9AFCF594}" srcOrd="0" destOrd="0" presId="urn:microsoft.com/office/officeart/2011/layout/HexagonRadial"/>
    <dgm:cxn modelId="{26C4CAB6-E622-46FA-8503-D920CA2C1704}" type="presParOf" srcId="{1713BBC3-99E0-4D85-9185-9CCE3C2B2B2C}" destId="{3D4D697B-1A91-4769-8D04-2D07C9BF449D}" srcOrd="4" destOrd="0" presId="urn:microsoft.com/office/officeart/2011/layout/HexagonRadial"/>
    <dgm:cxn modelId="{D15F8059-F957-4156-A5E0-DE6035885924}" type="presParOf" srcId="{1713BBC3-99E0-4D85-9185-9CCE3C2B2B2C}" destId="{59B6B63D-A44C-4B14-A523-86CE460F5984}" srcOrd="5" destOrd="0" presId="urn:microsoft.com/office/officeart/2011/layout/HexagonRadial"/>
    <dgm:cxn modelId="{77A19C0C-9737-4096-AA40-5C8E0CFB26A0}" type="presParOf" srcId="{59B6B63D-A44C-4B14-A523-86CE460F5984}" destId="{B3D1EFD1-2501-4469-BF4C-8F3104B1E833}" srcOrd="0" destOrd="0" presId="urn:microsoft.com/office/officeart/2011/layout/HexagonRadial"/>
    <dgm:cxn modelId="{1114717F-FB2F-41AD-962A-9AAEAB1A4764}" type="presParOf" srcId="{1713BBC3-99E0-4D85-9185-9CCE3C2B2B2C}" destId="{07BF8480-23BA-4581-8821-BC847B98A04D}" srcOrd="6" destOrd="0" presId="urn:microsoft.com/office/officeart/2011/layout/HexagonRadial"/>
    <dgm:cxn modelId="{7001340F-2F2A-4E56-87B6-58FC1DA016A3}" type="presParOf" srcId="{1713BBC3-99E0-4D85-9185-9CCE3C2B2B2C}" destId="{71C1C7B0-E536-4E77-A7B1-82F52AA0463C}" srcOrd="7" destOrd="0" presId="urn:microsoft.com/office/officeart/2011/layout/HexagonRadial"/>
    <dgm:cxn modelId="{E75F045E-4667-49BD-85A5-842CE0EDF471}" type="presParOf" srcId="{71C1C7B0-E536-4E77-A7B1-82F52AA0463C}" destId="{949A2341-D4F5-430E-AD6B-4A6918F894D0}" srcOrd="0" destOrd="0" presId="urn:microsoft.com/office/officeart/2011/layout/HexagonRadial"/>
    <dgm:cxn modelId="{0FA93D8A-85A1-408F-9CF8-2A3A693469A1}" type="presParOf" srcId="{1713BBC3-99E0-4D85-9185-9CCE3C2B2B2C}" destId="{D0B3669E-780B-4716-9E1C-32FAE3D5302D}" srcOrd="8" destOrd="0" presId="urn:microsoft.com/office/officeart/2011/layout/HexagonRadial"/>
    <dgm:cxn modelId="{8D216F63-9C2D-4866-BC82-211155FF58E7}" type="presParOf" srcId="{1713BBC3-99E0-4D85-9185-9CCE3C2B2B2C}" destId="{D3C4585E-6741-4245-B6EF-61831D5CE390}" srcOrd="9" destOrd="0" presId="urn:microsoft.com/office/officeart/2011/layout/HexagonRadial"/>
    <dgm:cxn modelId="{E5DEF4A9-CCB9-41E1-B234-D7E242F59CC7}" type="presParOf" srcId="{D3C4585E-6741-4245-B6EF-61831D5CE390}" destId="{D43C76BE-B7ED-434F-826F-92B61F58FB07}" srcOrd="0" destOrd="0" presId="urn:microsoft.com/office/officeart/2011/layout/HexagonRadial"/>
    <dgm:cxn modelId="{D272C6BA-E693-4AB3-9E8D-72FE44E943CE}" type="presParOf" srcId="{1713BBC3-99E0-4D85-9185-9CCE3C2B2B2C}" destId="{7B9472BE-FC4F-4CC5-A055-94FC29FCEA5A}" srcOrd="10" destOrd="0" presId="urn:microsoft.com/office/officeart/2011/layout/HexagonRadial"/>
    <dgm:cxn modelId="{2F50ACF9-EF73-46E1-981D-F69A50089472}" type="presParOf" srcId="{1713BBC3-99E0-4D85-9185-9CCE3C2B2B2C}" destId="{200A91E4-E2EE-4A56-A570-F4E9DB282F96}" srcOrd="11" destOrd="0" presId="urn:microsoft.com/office/officeart/2011/layout/HexagonRadial"/>
    <dgm:cxn modelId="{5B6532A0-D8A8-4F8C-B406-ED940251A0C0}" type="presParOf" srcId="{200A91E4-E2EE-4A56-A570-F4E9DB282F96}" destId="{E8EFF4B1-6BDA-471C-AC91-F6AF22EC9250}" srcOrd="0" destOrd="0" presId="urn:microsoft.com/office/officeart/2011/layout/HexagonRadial"/>
    <dgm:cxn modelId="{33B44E59-16F2-4171-A38A-1354FEE5D75A}" type="presParOf" srcId="{1713BBC3-99E0-4D85-9185-9CCE3C2B2B2C}" destId="{7EC901F7-B5F0-4390-9438-C86EACF8C43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D0E9-8F96-46B4-AD64-770CECAF327E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Raw Spectral Data</a:t>
          </a:r>
          <a:endParaRPr lang="en-GB" sz="3200" kern="1200" dirty="0"/>
        </a:p>
      </dsp:txBody>
      <dsp:txXfrm>
        <a:off x="2490752" y="1549923"/>
        <a:ext cx="1114106" cy="963746"/>
      </dsp:txXfrm>
    </dsp:sp>
    <dsp:sp modelId="{29F3FCA2-E0CD-4DD3-8FDF-D13D9AFCF594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C50E-C6F9-4473-AD6B-FCFD63CCB9B4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Measuring Spectrometer Metadata</a:t>
          </a:r>
          <a:endParaRPr lang="en-GB" sz="1100" kern="1200" dirty="0"/>
        </a:p>
      </dsp:txBody>
      <dsp:txXfrm>
        <a:off x="2594415" y="195784"/>
        <a:ext cx="912982" cy="789836"/>
      </dsp:txXfrm>
    </dsp:sp>
    <dsp:sp modelId="{B3D1EFD1-2501-4469-BF4C-8F3104B1E83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D697B-1A91-4769-8D04-2D07C9BF449D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Experiment / Sampling / Provenance Metadata</a:t>
          </a:r>
          <a:endParaRPr lang="en-GB" sz="1800" kern="1200" dirty="0"/>
        </a:p>
      </dsp:txBody>
      <dsp:txXfrm>
        <a:off x="3846830" y="922427"/>
        <a:ext cx="912982" cy="789836"/>
      </dsp:txXfrm>
    </dsp:sp>
    <dsp:sp modelId="{949A2341-D4F5-430E-AD6B-4A6918F894D0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F8480-23BA-4581-8821-BC847B98A04D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</a:t>
          </a:r>
          <a:r>
            <a:rPr lang="en-US" sz="1600" kern="1200" dirty="0"/>
            <a:t> </a:t>
          </a:r>
          <a:r>
            <a:rPr lang="en-US" sz="1800" kern="1200" dirty="0"/>
            <a:t>Pre-Processing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3846830" y="2350923"/>
        <a:ext cx="912982" cy="789836"/>
      </dsp:txXfrm>
    </dsp:sp>
    <dsp:sp modelId="{D43C76BE-B7ED-434F-826F-92B61F58FB07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669E-780B-4716-9E1C-32FAE3D5302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Analysis Metadata </a:t>
          </a:r>
          <a:endParaRPr lang="en-GB" sz="1800" kern="1200" dirty="0"/>
        </a:p>
      </dsp:txBody>
      <dsp:txXfrm>
        <a:off x="2594415" y="3078379"/>
        <a:ext cx="912982" cy="789836"/>
      </dsp:txXfrm>
    </dsp:sp>
    <dsp:sp modelId="{E8EFF4B1-6BDA-471C-AC91-F6AF22EC9250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472BE-FC4F-4CC5-A055-94FC29FCEA5A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Analytical Results Metadata</a:t>
          </a:r>
          <a:endParaRPr lang="en-GB" sz="1800" kern="1200" dirty="0"/>
        </a:p>
      </dsp:txBody>
      <dsp:txXfrm>
        <a:off x="1336187" y="2351736"/>
        <a:ext cx="912982" cy="789836"/>
      </dsp:txXfrm>
    </dsp:sp>
    <dsp:sp modelId="{7EC901F7-B5F0-4390-9438-C86EACF8C43E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1336187" y="920801"/>
        <a:ext cx="912982" cy="789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D0E9-8F96-46B4-AD64-770CECAF327E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Raw Spectral Data</a:t>
          </a:r>
          <a:endParaRPr lang="en-GB" sz="3200" kern="1200" dirty="0"/>
        </a:p>
      </dsp:txBody>
      <dsp:txXfrm>
        <a:off x="2490752" y="1549923"/>
        <a:ext cx="1114106" cy="963746"/>
      </dsp:txXfrm>
    </dsp:sp>
    <dsp:sp modelId="{29F3FCA2-E0CD-4DD3-8FDF-D13D9AFCF594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C50E-C6F9-4473-AD6B-FCFD63CCB9B4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Measuring Spectrometer Metadata</a:t>
          </a:r>
          <a:endParaRPr lang="en-GB" sz="1100" kern="1200" dirty="0"/>
        </a:p>
      </dsp:txBody>
      <dsp:txXfrm>
        <a:off x="2594415" y="195784"/>
        <a:ext cx="912982" cy="789836"/>
      </dsp:txXfrm>
    </dsp:sp>
    <dsp:sp modelId="{B3D1EFD1-2501-4469-BF4C-8F3104B1E83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D697B-1A91-4769-8D04-2D07C9BF449D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Experiment / Sampling / Provenance Metadata</a:t>
          </a:r>
          <a:endParaRPr lang="en-GB" sz="1800" kern="1200" dirty="0"/>
        </a:p>
      </dsp:txBody>
      <dsp:txXfrm>
        <a:off x="3846830" y="922427"/>
        <a:ext cx="912982" cy="789836"/>
      </dsp:txXfrm>
    </dsp:sp>
    <dsp:sp modelId="{949A2341-D4F5-430E-AD6B-4A6918F894D0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F8480-23BA-4581-8821-BC847B98A04D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</a:t>
          </a:r>
          <a:r>
            <a:rPr lang="en-US" sz="1600" kern="1200" dirty="0"/>
            <a:t> </a:t>
          </a:r>
          <a:r>
            <a:rPr lang="en-US" sz="1800" kern="1200" dirty="0"/>
            <a:t>Pre-Processing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3846830" y="2350923"/>
        <a:ext cx="912982" cy="789836"/>
      </dsp:txXfrm>
    </dsp:sp>
    <dsp:sp modelId="{D43C76BE-B7ED-434F-826F-92B61F58FB07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669E-780B-4716-9E1C-32FAE3D5302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Analysis Metadata </a:t>
          </a:r>
          <a:endParaRPr lang="en-GB" sz="1800" kern="1200" dirty="0"/>
        </a:p>
      </dsp:txBody>
      <dsp:txXfrm>
        <a:off x="2594415" y="3078379"/>
        <a:ext cx="912982" cy="789836"/>
      </dsp:txXfrm>
    </dsp:sp>
    <dsp:sp modelId="{E8EFF4B1-6BDA-471C-AC91-F6AF22EC9250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472BE-FC4F-4CC5-A055-94FC29FCEA5A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Analytical Results Metadata</a:t>
          </a:r>
          <a:endParaRPr lang="en-GB" sz="1800" kern="1200" dirty="0"/>
        </a:p>
      </dsp:txBody>
      <dsp:txXfrm>
        <a:off x="1336187" y="2351736"/>
        <a:ext cx="912982" cy="789836"/>
      </dsp:txXfrm>
    </dsp:sp>
    <dsp:sp modelId="{7EC901F7-B5F0-4390-9438-C86EACF8C43E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1336187" y="920801"/>
        <a:ext cx="912982" cy="78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D0E9-8F96-46B4-AD64-770CECAF327E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Raw Spectral Data</a:t>
          </a:r>
          <a:endParaRPr lang="en-GB" sz="3200" kern="1200" dirty="0"/>
        </a:p>
      </dsp:txBody>
      <dsp:txXfrm>
        <a:off x="2490752" y="1549923"/>
        <a:ext cx="1114106" cy="963746"/>
      </dsp:txXfrm>
    </dsp:sp>
    <dsp:sp modelId="{29F3FCA2-E0CD-4DD3-8FDF-D13D9AFCF594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C50E-C6F9-4473-AD6B-FCFD63CCB9B4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Measuring Spectrometer Metadata</a:t>
          </a:r>
          <a:endParaRPr lang="en-GB" sz="1100" kern="1200" dirty="0"/>
        </a:p>
      </dsp:txBody>
      <dsp:txXfrm>
        <a:off x="2594415" y="195784"/>
        <a:ext cx="912982" cy="789836"/>
      </dsp:txXfrm>
    </dsp:sp>
    <dsp:sp modelId="{B3D1EFD1-2501-4469-BF4C-8F3104B1E83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D697B-1A91-4769-8D04-2D07C9BF449D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Experiment / Sampling / Provenance Metadata</a:t>
          </a:r>
          <a:endParaRPr lang="en-GB" sz="1800" kern="1200" dirty="0"/>
        </a:p>
      </dsp:txBody>
      <dsp:txXfrm>
        <a:off x="3846830" y="922427"/>
        <a:ext cx="912982" cy="789836"/>
      </dsp:txXfrm>
    </dsp:sp>
    <dsp:sp modelId="{949A2341-D4F5-430E-AD6B-4A6918F894D0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F8480-23BA-4581-8821-BC847B98A04D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</a:t>
          </a:r>
          <a:r>
            <a:rPr lang="en-US" sz="1600" kern="1200" dirty="0"/>
            <a:t> </a:t>
          </a:r>
          <a:r>
            <a:rPr lang="en-US" sz="1800" kern="1200" dirty="0"/>
            <a:t>Pre-Processing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3846830" y="2350923"/>
        <a:ext cx="912982" cy="789836"/>
      </dsp:txXfrm>
    </dsp:sp>
    <dsp:sp modelId="{D43C76BE-B7ED-434F-826F-92B61F58FB07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669E-780B-4716-9E1C-32FAE3D5302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Analysis Metadata </a:t>
          </a:r>
          <a:endParaRPr lang="en-GB" sz="1800" kern="1200" dirty="0"/>
        </a:p>
      </dsp:txBody>
      <dsp:txXfrm>
        <a:off x="2594415" y="3078379"/>
        <a:ext cx="912982" cy="789836"/>
      </dsp:txXfrm>
    </dsp:sp>
    <dsp:sp modelId="{E8EFF4B1-6BDA-471C-AC91-F6AF22EC9250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472BE-FC4F-4CC5-A055-94FC29FCEA5A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Analytical Results Metadata</a:t>
          </a:r>
          <a:endParaRPr lang="en-GB" sz="1800" kern="1200" dirty="0"/>
        </a:p>
      </dsp:txBody>
      <dsp:txXfrm>
        <a:off x="1336187" y="2351736"/>
        <a:ext cx="912982" cy="789836"/>
      </dsp:txXfrm>
    </dsp:sp>
    <dsp:sp modelId="{7EC901F7-B5F0-4390-9438-C86EACF8C43E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1336187" y="920801"/>
        <a:ext cx="912982" cy="789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D0E9-8F96-46B4-AD64-770CECAF327E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Raw Spectral Data</a:t>
          </a:r>
          <a:endParaRPr lang="en-GB" sz="3200" kern="1200" dirty="0"/>
        </a:p>
      </dsp:txBody>
      <dsp:txXfrm>
        <a:off x="2490752" y="1549923"/>
        <a:ext cx="1114106" cy="963746"/>
      </dsp:txXfrm>
    </dsp:sp>
    <dsp:sp modelId="{29F3FCA2-E0CD-4DD3-8FDF-D13D9AFCF594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C50E-C6F9-4473-AD6B-FCFD63CCB9B4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Measuring Spectrometer Metadata</a:t>
          </a:r>
          <a:endParaRPr lang="en-GB" sz="1100" kern="1200" dirty="0"/>
        </a:p>
      </dsp:txBody>
      <dsp:txXfrm>
        <a:off x="2594415" y="195784"/>
        <a:ext cx="912982" cy="789836"/>
      </dsp:txXfrm>
    </dsp:sp>
    <dsp:sp modelId="{B3D1EFD1-2501-4469-BF4C-8F3104B1E83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D697B-1A91-4769-8D04-2D07C9BF449D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Experiment / Sampling / Provenance Metadata</a:t>
          </a:r>
          <a:endParaRPr lang="en-GB" sz="1800" kern="1200" dirty="0"/>
        </a:p>
      </dsp:txBody>
      <dsp:txXfrm>
        <a:off x="3846830" y="922427"/>
        <a:ext cx="912982" cy="789836"/>
      </dsp:txXfrm>
    </dsp:sp>
    <dsp:sp modelId="{949A2341-D4F5-430E-AD6B-4A6918F894D0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F8480-23BA-4581-8821-BC847B98A04D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</a:t>
          </a:r>
          <a:r>
            <a:rPr lang="en-US" sz="1600" kern="1200" dirty="0"/>
            <a:t> </a:t>
          </a:r>
          <a:r>
            <a:rPr lang="en-US" sz="1800" kern="1200" dirty="0"/>
            <a:t>Pre-Processing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3846830" y="2350923"/>
        <a:ext cx="912982" cy="789836"/>
      </dsp:txXfrm>
    </dsp:sp>
    <dsp:sp modelId="{D43C76BE-B7ED-434F-826F-92B61F58FB07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669E-780B-4716-9E1C-32FAE3D5302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Analysis Metadata </a:t>
          </a:r>
          <a:endParaRPr lang="en-GB" sz="1800" kern="1200" dirty="0"/>
        </a:p>
      </dsp:txBody>
      <dsp:txXfrm>
        <a:off x="2594415" y="3078379"/>
        <a:ext cx="912982" cy="789836"/>
      </dsp:txXfrm>
    </dsp:sp>
    <dsp:sp modelId="{E8EFF4B1-6BDA-471C-AC91-F6AF22EC9250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472BE-FC4F-4CC5-A055-94FC29FCEA5A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Analytical Results Metadata</a:t>
          </a:r>
          <a:endParaRPr lang="en-GB" sz="1800" kern="1200" dirty="0"/>
        </a:p>
      </dsp:txBody>
      <dsp:txXfrm>
        <a:off x="1336187" y="2351736"/>
        <a:ext cx="912982" cy="789836"/>
      </dsp:txXfrm>
    </dsp:sp>
    <dsp:sp modelId="{7EC901F7-B5F0-4390-9438-C86EACF8C43E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</a:t>
          </a:r>
          <a:r>
            <a:rPr lang="en-US" sz="1600" kern="1200" dirty="0"/>
            <a:t> </a:t>
          </a:r>
          <a:r>
            <a:rPr lang="en-US" sz="1800" kern="1200" dirty="0"/>
            <a:t>Metadata</a:t>
          </a:r>
          <a:endParaRPr lang="en-GB" sz="1600" kern="1200" dirty="0"/>
        </a:p>
      </dsp:txBody>
      <dsp:txXfrm>
        <a:off x="13361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21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8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78"/>
          <p:cNvSpPr txBox="1">
            <a:spLocks noGrp="1"/>
          </p:cNvSpPr>
          <p:nvPr>
            <p:ph type="body" idx="1"/>
          </p:nvPr>
        </p:nvSpPr>
        <p:spPr>
          <a:xfrm>
            <a:off x="311700" y="1440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8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9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7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1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1"/>
          <p:cNvSpPr txBox="1">
            <a:spLocks noGrp="1"/>
          </p:cNvSpPr>
          <p:nvPr>
            <p:ph type="body" idx="1"/>
          </p:nvPr>
        </p:nvSpPr>
        <p:spPr>
          <a:xfrm>
            <a:off x="311700" y="14400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81"/>
          <p:cNvSpPr txBox="1">
            <a:spLocks noGrp="1"/>
          </p:cNvSpPr>
          <p:nvPr>
            <p:ph type="body" idx="2"/>
          </p:nvPr>
        </p:nvSpPr>
        <p:spPr>
          <a:xfrm>
            <a:off x="4832400" y="14400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8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8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project/2019-031-1-0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pac-2021-200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ctrTitle"/>
          </p:nvPr>
        </p:nvSpPr>
        <p:spPr>
          <a:xfrm>
            <a:off x="311700" y="-171251"/>
            <a:ext cx="852060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761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800" b="1">
                <a:solidFill>
                  <a:srgbClr val="0000FF"/>
                </a:solidFill>
              </a:rPr>
              <a:t>IUPAC FAIRSpec-ready aggregations: Recommendations for researchers, 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authors, and publishers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11700" y="2403238"/>
            <a:ext cx="85206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" sz="2400" dirty="0">
                <a:solidFill>
                  <a:srgbClr val="262626"/>
                </a:solidFill>
              </a:rPr>
              <a:t>ACS National Meeting, Mar. 27, 2023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sz="2400" b="1" dirty="0">
              <a:solidFill>
                <a:srgbClr val="26262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-US" sz="2400" b="1" dirty="0"/>
              <a:t>Robert M. Hanson</a:t>
            </a:r>
            <a:r>
              <a:rPr lang="en-US" sz="2400" dirty="0"/>
              <a:t>, Mark Archibald, Ian Bruno, Stuart J. Chalk, Anthony N. Davies, Damien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-US" sz="2400" dirty="0" err="1"/>
              <a:t>Jeannerat</a:t>
            </a:r>
            <a:r>
              <a:rPr lang="en-US" sz="2400" dirty="0"/>
              <a:t>, Robert J. Lancashire, Jeff Lang, Henry S. </a:t>
            </a:r>
            <a:r>
              <a:rPr lang="en-US" sz="2400" dirty="0" err="1"/>
              <a:t>Rzepa</a:t>
            </a:r>
            <a:endParaRPr lang="en-US"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sz="24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" sz="2400" b="1" u="sng" dirty="0">
                <a:solidFill>
                  <a:schemeClr val="hlink"/>
                </a:solidFill>
                <a:hlinkClick r:id="rId3"/>
              </a:rPr>
              <a:t>IUPAC Project 2019-031-1-024</a:t>
            </a:r>
            <a:endParaRPr sz="2400" b="1" u="sng" dirty="0">
              <a:solidFill>
                <a:schemeClr val="hlink"/>
              </a:solidFill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311700" y="4620280"/>
            <a:ext cx="8520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Division of Chemical Information:</a:t>
            </a:r>
            <a:br>
              <a:rPr lang="en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Framing FAIR: Scientific Research Data Sharing Policies, Frameworks and Principles</a:t>
            </a:r>
            <a:r>
              <a:rPr lang="en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6833-DAA2-483E-ABD6-9189470C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E539-98EC-4A48-A794-3DBB784A1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2198E-7DCF-49C8-8E48-F2644C58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4" y="1669616"/>
            <a:ext cx="7368727" cy="3472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4BFBF-471D-4810-B5B5-004E6682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81"/>
            <a:ext cx="9144000" cy="23447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D6185B-C0A7-1939-A3D2-DE7D6AC28322}"/>
              </a:ext>
            </a:extLst>
          </p:cNvPr>
          <p:cNvCxnSpPr>
            <a:cxnSpLocks/>
          </p:cNvCxnSpPr>
          <p:nvPr/>
        </p:nvCxnSpPr>
        <p:spPr>
          <a:xfrm>
            <a:off x="4480939" y="4628914"/>
            <a:ext cx="31985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928E3-F2C4-C05C-4E5E-893004D67C0B}"/>
              </a:ext>
            </a:extLst>
          </p:cNvPr>
          <p:cNvCxnSpPr>
            <a:cxnSpLocks/>
          </p:cNvCxnSpPr>
          <p:nvPr/>
        </p:nvCxnSpPr>
        <p:spPr>
          <a:xfrm>
            <a:off x="1055417" y="4898934"/>
            <a:ext cx="17560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CA93F0-783C-1DB1-3428-9EA25C8C7FF3}"/>
              </a:ext>
            </a:extLst>
          </p:cNvPr>
          <p:cNvCxnSpPr>
            <a:cxnSpLocks/>
          </p:cNvCxnSpPr>
          <p:nvPr/>
        </p:nvCxnSpPr>
        <p:spPr>
          <a:xfrm>
            <a:off x="6047941" y="4117331"/>
            <a:ext cx="6646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7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2645-7E33-4666-8B44-789945CD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50" b="1" dirty="0">
                <a:latin typeface="Arial" panose="020B0604020202020204" pitchFamily="34" charset="0"/>
              </a:rPr>
              <a:t>Guiding Principles for the FAIR </a:t>
            </a:r>
            <a:br>
              <a:rPr lang="en-US" sz="1350" b="1" dirty="0">
                <a:latin typeface="Arial" panose="020B0604020202020204" pitchFamily="34" charset="0"/>
              </a:rPr>
            </a:br>
            <a:r>
              <a:rPr lang="en-US" sz="1350" b="1" dirty="0">
                <a:latin typeface="Arial" panose="020B0604020202020204" pitchFamily="34" charset="0"/>
              </a:rPr>
              <a:t>Management of Spectroscopic Data</a:t>
            </a:r>
            <a:br>
              <a:rPr lang="en-US" sz="1350" b="1" dirty="0"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EF591-907C-448D-B31A-9F692D541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40000"/>
            <a:ext cx="3705900" cy="3416400"/>
          </a:xfrm>
        </p:spPr>
        <p:txBody>
          <a:bodyPr>
            <a:normAutofit/>
          </a:bodyPr>
          <a:lstStyle/>
          <a:p>
            <a:pPr marL="0" marR="0" indent="0" algn="l">
              <a:spcBef>
                <a:spcPts val="2000"/>
              </a:spcBef>
              <a:spcAft>
                <a:spcPts val="600"/>
              </a:spcAft>
              <a:buNone/>
            </a:pPr>
            <a:r>
              <a:rPr lang="en-US" sz="14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IUPAC Specification for the FAIR Management of Spectroscopic Data in Chemistry (IUPAC FAIRSpec) - Guiding Principles</a:t>
            </a:r>
          </a:p>
          <a:p>
            <a:pPr marL="0" marR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Robert M. Hanson, Damien </a:t>
            </a:r>
            <a:r>
              <a:rPr lang="en-US" sz="1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Jeannerat</a:t>
            </a:r>
            <a:r>
              <a:rPr lang="en-US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Mark Archibald, Ian Bruno, Stuart J. Chalk, Antony N. Davies, Robert J. Lancashire, Jeffrey Lang and Henry S. </a:t>
            </a:r>
            <a:r>
              <a:rPr lang="en-US" sz="14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Rzepa</a:t>
            </a:r>
            <a:endParaRPr lang="en-US" sz="1400" i="1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Pure and Applied Chemistry, 2022</a:t>
            </a:r>
          </a:p>
          <a:p>
            <a:pPr marL="0" marR="0" indent="0" algn="l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C9FF6-B06A-422C-AD23-1AA698568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268" y="180000"/>
            <a:ext cx="4729032" cy="4911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B6B4C-732A-49A5-C800-A27DD6AA2D95}"/>
              </a:ext>
            </a:extLst>
          </p:cNvPr>
          <p:cNvSpPr txBox="1"/>
          <p:nvPr/>
        </p:nvSpPr>
        <p:spPr>
          <a:xfrm>
            <a:off x="311700" y="4484122"/>
            <a:ext cx="390232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https://doi.org/10.1515/pac-2021-2009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6FE6-8D86-8B9B-5FEC-99CF514D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IUPAC </a:t>
            </a:r>
            <a:r>
              <a:rPr lang="en-US" dirty="0" err="1"/>
              <a:t>FAIRSpec</a:t>
            </a:r>
            <a:r>
              <a:rPr lang="en-US" dirty="0"/>
              <a:t>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2EABA8-7EDE-02A6-13BA-CB7B8284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1. FAIR Management of data should be an ongoing concern.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A. FAIR management of data must be an explicit part of research culture.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B. FAIR management of data should be of intrinsic value.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C. Good data management requires distributed curation.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D. Experimental work is by nature iterative.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r>
              <a:rPr lang="en-US" b="1" dirty="0">
                <a:solidFill>
                  <a:schemeClr val="tx1"/>
                </a:solidFill>
              </a:rPr>
              <a:t>What it means to be </a:t>
            </a:r>
            <a:r>
              <a:rPr lang="en-US" b="1" i="1" dirty="0" err="1">
                <a:solidFill>
                  <a:schemeClr val="tx1"/>
                </a:solidFill>
              </a:rPr>
              <a:t>FAIRSpec</a:t>
            </a:r>
            <a:r>
              <a:rPr lang="en-US" b="1" i="1" dirty="0">
                <a:solidFill>
                  <a:schemeClr val="tx1"/>
                </a:solidFill>
              </a:rPr>
              <a:t> Ready: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Don’t wait until publication time to organize your data!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Recognize the ongoing value of well-organized data.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Find (or create!) the right tools for the job.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Allow for corrections and addition of new information.</a:t>
            </a:r>
          </a:p>
          <a:p>
            <a:pPr marL="457200" lvl="1" indent="-342900"/>
            <a:endParaRPr lang="en-US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6FE6-8D86-8B9B-5FEC-99CF514D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IUPAC </a:t>
            </a:r>
            <a:r>
              <a:rPr lang="en-US" dirty="0" err="1"/>
              <a:t>FAIRSpec</a:t>
            </a:r>
            <a:r>
              <a:rPr lang="en-US" dirty="0"/>
              <a:t>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2EABA8-7EDE-02A6-13BA-CB7B8284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2. Context is important.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A. Digital objects are generally part of a collection.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B. Chemical properties are related to chemical structure.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C. Data relationships are diverse and develop over time.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D. FAIR management of data should allow for validation.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r>
              <a:rPr lang="en-US" b="1" dirty="0">
                <a:solidFill>
                  <a:schemeClr val="tx1"/>
                </a:solidFill>
              </a:rPr>
              <a:t>What it means to be </a:t>
            </a:r>
            <a:r>
              <a:rPr lang="en-US" b="1" i="1" dirty="0" err="1">
                <a:solidFill>
                  <a:schemeClr val="tx1"/>
                </a:solidFill>
              </a:rPr>
              <a:t>FAIRSpec</a:t>
            </a:r>
            <a:r>
              <a:rPr lang="en-US" b="1" i="1" dirty="0">
                <a:solidFill>
                  <a:schemeClr val="tx1"/>
                </a:solidFill>
              </a:rPr>
              <a:t> Ready: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Recognize context – a day’s work, a project, a team effort.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Associate spectra with chemical structure, if you can.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Allow for ambiguity and reconsideration of these associations.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Find ways to validate your structural and spectral analysis.</a:t>
            </a:r>
          </a:p>
          <a:p>
            <a:pPr marL="914400" lvl="2" indent="-3429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6FE6-8D86-8B9B-5FEC-99CF514D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IUPAC </a:t>
            </a:r>
            <a:r>
              <a:rPr lang="en-US" dirty="0" err="1"/>
              <a:t>FAIRSpec</a:t>
            </a:r>
            <a:r>
              <a:rPr lang="en-US" dirty="0"/>
              <a:t>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2EABA8-7EDE-02A6-13BA-CB7B8284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3. FAIR management of data requires curation.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A. Data reuse relies upon practical findability.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B. Data has to be organized to be accessible.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C. Data interoperability requires well-designed metadata.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D. Value is in the eye of the </a:t>
            </a:r>
            <a:r>
              <a:rPr lang="en-US" dirty="0" err="1">
                <a:solidFill>
                  <a:schemeClr val="tx1"/>
                </a:solidFill>
              </a:rPr>
              <a:t>reuser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r>
              <a:rPr lang="en-US" b="1" dirty="0">
                <a:solidFill>
                  <a:schemeClr val="tx1"/>
                </a:solidFill>
              </a:rPr>
              <a:t>What it means to be </a:t>
            </a:r>
            <a:r>
              <a:rPr lang="en-US" b="1" i="1" dirty="0" err="1">
                <a:solidFill>
                  <a:schemeClr val="tx1"/>
                </a:solidFill>
              </a:rPr>
              <a:t>FAIRSpec</a:t>
            </a:r>
            <a:r>
              <a:rPr lang="en-US" b="1" i="1" dirty="0">
                <a:solidFill>
                  <a:schemeClr val="tx1"/>
                </a:solidFill>
              </a:rPr>
              <a:t> Ready:</a:t>
            </a:r>
            <a:endParaRPr lang="en-US" b="1" dirty="0">
              <a:solidFill>
                <a:schemeClr val="tx1"/>
              </a:solidFill>
            </a:endParaRP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You are going to have to part of the work. 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Optimize opportunities for data citation.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Do not presume to know how people will utilize your data.</a:t>
            </a:r>
          </a:p>
          <a:p>
            <a:pPr marL="914400" lvl="2" indent="-342900"/>
            <a:endParaRPr lang="en-US" dirty="0">
              <a:solidFill>
                <a:schemeClr val="tx1"/>
              </a:solidFill>
            </a:endParaRPr>
          </a:p>
          <a:p>
            <a:pPr marL="914400" lvl="2" indent="-342900"/>
            <a:endParaRPr lang="en-US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6FE6-8D86-8B9B-5FEC-99CF514D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IUPAC </a:t>
            </a:r>
            <a:r>
              <a:rPr lang="en-US" dirty="0" err="1"/>
              <a:t>FAIRSpec</a:t>
            </a:r>
            <a:r>
              <a:rPr lang="en-US" dirty="0"/>
              <a:t>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2EABA8-7EDE-02A6-13BA-CB7B8284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4. Metadata must be registered and standardized.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A. Register key metadata.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B. Assign a variety of persistent identifiers.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C. Enable metadata crosswalks.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D. Allow for value-added benefits.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r>
              <a:rPr lang="en-US" b="1" dirty="0">
                <a:solidFill>
                  <a:schemeClr val="tx1"/>
                </a:solidFill>
              </a:rPr>
              <a:t>What it means to be </a:t>
            </a:r>
            <a:r>
              <a:rPr lang="en-US" b="1" i="1" dirty="0" err="1">
                <a:solidFill>
                  <a:schemeClr val="tx1"/>
                </a:solidFill>
              </a:rPr>
              <a:t>FAIRSpec</a:t>
            </a:r>
            <a:r>
              <a:rPr lang="en-US" b="1" i="1" dirty="0">
                <a:solidFill>
                  <a:schemeClr val="tx1"/>
                </a:solidFill>
              </a:rPr>
              <a:t> Ready:</a:t>
            </a:r>
            <a:endParaRPr lang="en-US" b="1" dirty="0">
              <a:solidFill>
                <a:schemeClr val="tx1"/>
              </a:solidFill>
            </a:endParaRP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Findability relies upon proper registration.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This is not necessarily something you have to do yourself.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Professionals in your organization will be involved.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Your publisher will be involved.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6FE6-8D86-8B9B-5FEC-99CF514D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IUPAC </a:t>
            </a:r>
            <a:r>
              <a:rPr lang="en-US" dirty="0" err="1"/>
              <a:t>FAIRSpec</a:t>
            </a:r>
            <a:r>
              <a:rPr lang="en-US" dirty="0"/>
              <a:t>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2EABA8-7EDE-02A6-13BA-CB7B8284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5. FAIR data management standards should be modular, extensible, and flexible.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A. Modularity allows specialization.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B. Design to adapt to future needs.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C. Respect digital diversity.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D. All data formats should be valued.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-342900">
              <a:buNone/>
            </a:pPr>
            <a:r>
              <a:rPr lang="en-US" b="1" dirty="0">
                <a:solidFill>
                  <a:schemeClr val="tx1"/>
                </a:solidFill>
              </a:rPr>
              <a:t>What it means to be </a:t>
            </a:r>
            <a:r>
              <a:rPr lang="en-US" b="1" i="1" dirty="0" err="1">
                <a:solidFill>
                  <a:schemeClr val="tx1"/>
                </a:solidFill>
              </a:rPr>
              <a:t>FAIRSpec</a:t>
            </a:r>
            <a:r>
              <a:rPr lang="en-US" b="1" i="1" dirty="0">
                <a:solidFill>
                  <a:schemeClr val="tx1"/>
                </a:solidFill>
              </a:rPr>
              <a:t> Ready:</a:t>
            </a:r>
            <a:endParaRPr lang="en-US" b="1" dirty="0">
              <a:solidFill>
                <a:schemeClr val="tx1"/>
              </a:solidFill>
            </a:endParaRP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How can we make this as simple for you as possible?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How can we make this useful to you </a:t>
            </a:r>
            <a:r>
              <a:rPr lang="en-US" i="1" dirty="0">
                <a:solidFill>
                  <a:schemeClr val="tx1"/>
                </a:solidFill>
              </a:rPr>
              <a:t>now?</a:t>
            </a:r>
          </a:p>
          <a:p>
            <a:pPr marL="914400" lvl="2" indent="-342900"/>
            <a:r>
              <a:rPr lang="en-US" dirty="0">
                <a:solidFill>
                  <a:schemeClr val="tx1"/>
                </a:solidFill>
              </a:rPr>
              <a:t>We need your input!</a:t>
            </a:r>
          </a:p>
          <a:p>
            <a:pPr marL="914400" lvl="2" indent="-342900"/>
            <a:endParaRPr lang="en-US" dirty="0">
              <a:solidFill>
                <a:schemeClr val="tx1"/>
              </a:solidFill>
            </a:endParaRPr>
          </a:p>
          <a:p>
            <a:pPr marL="914400" lvl="2" indent="-342900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  </a:t>
            </a:r>
          </a:p>
        </p:txBody>
      </p:sp>
    </p:spTree>
    <p:extLst>
      <p:ext uri="{BB962C8B-B14F-4D97-AF65-F5344CB8AC3E}">
        <p14:creationId xmlns:p14="http://schemas.microsoft.com/office/powerpoint/2010/main" val="44287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solidFill>
                  <a:srgbClr val="0000FF"/>
                </a:solidFill>
              </a:rPr>
              <a:t>Key Concept: Associations – Relational Metadata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1F4E1D-14DE-4AFE-B07B-4C262578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21" y="1166945"/>
            <a:ext cx="6300097" cy="35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2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FD23-A85F-D101-57F4-0DC81B3D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kinds of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5C68-44D5-7922-91F5-6D5A9FD3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Descriptive metadata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solvent used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instrument manufacturer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type of the representation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raw data set, image, peak listing; MOL file, SMILES, InChI)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elational metadata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associations among sample, structure, spectrum, and analysis within a collection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relation of this collection to other data collections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relation of this collection to other works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(lab notebook, group project, publication)</a:t>
            </a:r>
          </a:p>
          <a:p>
            <a:pPr marL="914400" lvl="2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2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8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FD23-A85F-D101-57F4-0DC81B3D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kinds of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5C68-44D5-7922-91F5-6D5A9FD3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Descriptive metadata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solvent used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instrument manufacturer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type of the representation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raw data set, image, peak listing; MOL file, SMILES, InChI)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elational metadata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associations among sample, structure, spectrum, and analysis within a collection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relation of this collection to other data collections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relation of this collection to other works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(lab notebook, group project, publication)</a:t>
            </a:r>
          </a:p>
          <a:p>
            <a:pPr marL="914400" lvl="2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2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DFEDE-E332-99F7-C6F6-F8A2E4B22F09}"/>
              </a:ext>
            </a:extLst>
          </p:cNvPr>
          <p:cNvSpPr txBox="1"/>
          <p:nvPr/>
        </p:nvSpPr>
        <p:spPr>
          <a:xfrm>
            <a:off x="679450" y="3845573"/>
            <a:ext cx="8152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Descriptive m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etadata embedded in datasets and structure file formats is a starting point and can be easily “extracted” using automation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Relational metadata is the real challenge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337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9DC3-8ECF-20FB-481A-C5B200B0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wrong with this picture?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49F8-BFAF-8DB2-6778-388BCC39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0D46A-0A25-D57A-5A67-11A61F2F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5" y="1017725"/>
            <a:ext cx="5738492" cy="38729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4B3089-A236-0FE7-F0B3-277C57697E96}"/>
              </a:ext>
            </a:extLst>
          </p:cNvPr>
          <p:cNvCxnSpPr/>
          <p:nvPr/>
        </p:nvCxnSpPr>
        <p:spPr>
          <a:xfrm>
            <a:off x="6251747" y="1067049"/>
            <a:ext cx="1312791" cy="136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15BAD-E501-1CC0-733A-7497D8FE6A64}"/>
              </a:ext>
            </a:extLst>
          </p:cNvPr>
          <p:cNvCxnSpPr/>
          <p:nvPr/>
        </p:nvCxnSpPr>
        <p:spPr>
          <a:xfrm>
            <a:off x="6404147" y="1219449"/>
            <a:ext cx="1312791" cy="136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DABFF8-B254-38E2-5B06-AD91D773056F}"/>
              </a:ext>
            </a:extLst>
          </p:cNvPr>
          <p:cNvCxnSpPr>
            <a:cxnSpLocks/>
          </p:cNvCxnSpPr>
          <p:nvPr/>
        </p:nvCxnSpPr>
        <p:spPr>
          <a:xfrm flipV="1">
            <a:off x="6274262" y="3804691"/>
            <a:ext cx="1442676" cy="893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3D3EC25-F307-BE8B-74B1-AE4E1A14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83" y="2521296"/>
            <a:ext cx="2338955" cy="14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know...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compound (or at least sample) is associated with this spectrum? </a:t>
            </a:r>
          </a:p>
          <a:p>
            <a:r>
              <a:rPr lang="en-US" dirty="0">
                <a:solidFill>
                  <a:schemeClr val="tx1"/>
                </a:solidFill>
              </a:rPr>
              <a:t>What (do you think) is the structure of that compound?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FBDD-E421-393F-45F0-A7C4DB8C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725" y="2411511"/>
            <a:ext cx="5276850" cy="20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starting point is a well-organized </a:t>
            </a:r>
            <a:r>
              <a:rPr lang="en-US" b="1" i="1" dirty="0" err="1">
                <a:solidFill>
                  <a:schemeClr val="tx1"/>
                </a:solidFill>
              </a:rPr>
              <a:t>FAIRSpec</a:t>
            </a:r>
            <a:r>
              <a:rPr lang="en-US" b="1" i="1" dirty="0">
                <a:solidFill>
                  <a:schemeClr val="tx1"/>
                </a:solidFill>
              </a:rPr>
              <a:t>-Ready data aggregation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43E9CD-E841-6370-EC23-5DFB7482FB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354" y="1745456"/>
          <a:ext cx="6096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14235" imgH="2011680" progId="ChemDraw.Document.6.0">
                  <p:embed/>
                </p:oleObj>
              </mc:Choice>
              <mc:Fallback>
                <p:oleObj name="CS ChemDraw Drawing" r:id="rId2" imgW="7414235" imgH="201168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43E9CD-E841-6370-EC23-5DFB7482F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354" y="1745456"/>
                        <a:ext cx="6096000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6A5B59-E3C1-0091-B9BF-1A3876CAE3A6}"/>
              </a:ext>
            </a:extLst>
          </p:cNvPr>
          <p:cNvSpPr/>
          <p:nvPr/>
        </p:nvSpPr>
        <p:spPr>
          <a:xfrm>
            <a:off x="5212079" y="1561164"/>
            <a:ext cx="2991917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01274BA-8C4F-CF9D-D3D3-16CBF429C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3429" y="1750318"/>
          <a:ext cx="3738562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04685" imgH="3107383" progId="ChemDraw.Document.6.0">
                  <p:embed/>
                </p:oleObj>
              </mc:Choice>
              <mc:Fallback>
                <p:oleObj name="CS ChemDraw Drawing" r:id="rId4" imgW="3404685" imgH="3107383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01274BA-8C4F-CF9D-D3D3-16CBF429C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429" y="1750318"/>
                        <a:ext cx="3738562" cy="341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1C7373E-3F02-BBB0-E4D9-0009E4B3DFC3}"/>
              </a:ext>
            </a:extLst>
          </p:cNvPr>
          <p:cNvSpPr/>
          <p:nvPr/>
        </p:nvSpPr>
        <p:spPr>
          <a:xfrm>
            <a:off x="2717597" y="1669451"/>
            <a:ext cx="2542032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Automated extraction gets us more structure representations…</a:t>
            </a:r>
            <a:endParaRPr lang="en-US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43E9CD-E841-6370-EC23-5DFB7482F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59785"/>
              </p:ext>
            </p:extLst>
          </p:nvPr>
        </p:nvGraphicFramePr>
        <p:xfrm>
          <a:off x="1381354" y="1745456"/>
          <a:ext cx="6096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14235" imgH="2011680" progId="ChemDraw.Document.6.0">
                  <p:embed/>
                </p:oleObj>
              </mc:Choice>
              <mc:Fallback>
                <p:oleObj name="CS ChemDraw Drawing" r:id="rId2" imgW="7414235" imgH="2011680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B98DB0F-1291-482B-963C-0822FF06A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354" y="1745456"/>
                        <a:ext cx="6096000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6A5B59-E3C1-0091-B9BF-1A3876CAE3A6}"/>
              </a:ext>
            </a:extLst>
          </p:cNvPr>
          <p:cNvSpPr/>
          <p:nvPr/>
        </p:nvSpPr>
        <p:spPr>
          <a:xfrm>
            <a:off x="5212079" y="1561164"/>
            <a:ext cx="2991917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01274BA-8C4F-CF9D-D3D3-16CBF429C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75077"/>
              </p:ext>
            </p:extLst>
          </p:nvPr>
        </p:nvGraphicFramePr>
        <p:xfrm>
          <a:off x="5333429" y="1750318"/>
          <a:ext cx="3738562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04685" imgH="3107383" progId="ChemDraw.Document.6.0">
                  <p:embed/>
                </p:oleObj>
              </mc:Choice>
              <mc:Fallback>
                <p:oleObj name="CS ChemDraw Drawing" r:id="rId4" imgW="3404685" imgH="31073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429" y="1750318"/>
                        <a:ext cx="3738562" cy="341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1C7373E-3F02-BBB0-E4D9-0009E4B3DFC3}"/>
              </a:ext>
            </a:extLst>
          </p:cNvPr>
          <p:cNvSpPr/>
          <p:nvPr/>
        </p:nvSpPr>
        <p:spPr>
          <a:xfrm>
            <a:off x="2314613" y="2571750"/>
            <a:ext cx="2991917" cy="220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B5BCDB-8EED-B3BF-E32B-1FF20A938583}"/>
              </a:ext>
            </a:extLst>
          </p:cNvPr>
          <p:cNvSpPr txBox="1"/>
          <p:nvPr/>
        </p:nvSpPr>
        <p:spPr>
          <a:xfrm>
            <a:off x="905536" y="3506405"/>
            <a:ext cx="1905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for example, </a:t>
            </a:r>
            <a:r>
              <a:rPr lang="en-US" b="1" dirty="0">
                <a:solidFill>
                  <a:schemeClr val="tx1"/>
                </a:solidFill>
              </a:rPr>
              <a:t>SMILES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InChI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tx1"/>
                </a:solidFill>
              </a:rPr>
              <a:t>PNG image</a:t>
            </a:r>
            <a:r>
              <a:rPr lang="en-US" dirty="0">
                <a:solidFill>
                  <a:schemeClr val="tx1"/>
                </a:solidFill>
              </a:rPr>
              <a:t> representations.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F76100-1EDC-DF2F-1C56-2F903E623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846" y="3363161"/>
            <a:ext cx="2008472" cy="13676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72FF4C9-3C53-687F-AD35-7E2D31A59771}"/>
              </a:ext>
            </a:extLst>
          </p:cNvPr>
          <p:cNvSpPr/>
          <p:nvPr/>
        </p:nvSpPr>
        <p:spPr>
          <a:xfrm>
            <a:off x="6861658" y="3603990"/>
            <a:ext cx="724204" cy="2401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8D29DC-05B8-2A87-F7BE-ECF08D60801F}"/>
              </a:ext>
            </a:extLst>
          </p:cNvPr>
          <p:cNvCxnSpPr>
            <a:cxnSpLocks/>
          </p:cNvCxnSpPr>
          <p:nvPr/>
        </p:nvCxnSpPr>
        <p:spPr>
          <a:xfrm flipH="1">
            <a:off x="5519318" y="3695430"/>
            <a:ext cx="1342340" cy="337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7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…and pulls out metadata relating to the experiments…</a:t>
            </a:r>
            <a:endParaRPr lang="en-US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43E9CD-E841-6370-EC23-5DFB7482FB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354" y="1745456"/>
          <a:ext cx="6096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14235" imgH="2011680" progId="ChemDraw.Document.6.0">
                  <p:embed/>
                </p:oleObj>
              </mc:Choice>
              <mc:Fallback>
                <p:oleObj name="CS ChemDraw Drawing" r:id="rId2" imgW="7414235" imgH="201168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43E9CD-E841-6370-EC23-5DFB7482F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354" y="1745456"/>
                        <a:ext cx="6096000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6A5B59-E3C1-0091-B9BF-1A3876CAE3A6}"/>
              </a:ext>
            </a:extLst>
          </p:cNvPr>
          <p:cNvSpPr/>
          <p:nvPr/>
        </p:nvSpPr>
        <p:spPr>
          <a:xfrm>
            <a:off x="5212079" y="1561164"/>
            <a:ext cx="2991917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7373E-3F02-BBB0-E4D9-0009E4B3DFC3}"/>
              </a:ext>
            </a:extLst>
          </p:cNvPr>
          <p:cNvSpPr/>
          <p:nvPr/>
        </p:nvSpPr>
        <p:spPr>
          <a:xfrm>
            <a:off x="2314613" y="2571750"/>
            <a:ext cx="2991917" cy="220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17999-C66E-EDFE-BAD6-CCFA5A769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81" y="2664497"/>
            <a:ext cx="4160987" cy="2379333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F6D7DD3-518B-085C-F9EB-9B686BFF41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3429" y="1750318"/>
          <a:ext cx="3738562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404685" imgH="3107383" progId="ChemDraw.Document.6.0">
                  <p:embed/>
                </p:oleObj>
              </mc:Choice>
              <mc:Fallback>
                <p:oleObj name="CS ChemDraw Drawing" r:id="rId5" imgW="3404685" imgH="3107383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01274BA-8C4F-CF9D-D3D3-16CBF429C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3429" y="1750318"/>
                        <a:ext cx="3738562" cy="341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A7FE768-D680-2978-C005-9B388374DF2B}"/>
              </a:ext>
            </a:extLst>
          </p:cNvPr>
          <p:cNvSpPr/>
          <p:nvPr/>
        </p:nvSpPr>
        <p:spPr>
          <a:xfrm>
            <a:off x="6656832" y="2783434"/>
            <a:ext cx="1105814" cy="22677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635425-D416-4EAB-9498-07220508699B}"/>
              </a:ext>
            </a:extLst>
          </p:cNvPr>
          <p:cNvCxnSpPr/>
          <p:nvPr/>
        </p:nvCxnSpPr>
        <p:spPr>
          <a:xfrm flipH="1">
            <a:off x="5042468" y="2874874"/>
            <a:ext cx="1614364" cy="347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0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…as well as multiple spectral data representations</a:t>
            </a:r>
            <a:endParaRPr lang="en-US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43E9CD-E841-6370-EC23-5DFB7482FB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354" y="1745456"/>
          <a:ext cx="6096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14235" imgH="2011680" progId="ChemDraw.Document.6.0">
                  <p:embed/>
                </p:oleObj>
              </mc:Choice>
              <mc:Fallback>
                <p:oleObj name="CS ChemDraw Drawing" r:id="rId2" imgW="7414235" imgH="201168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43E9CD-E841-6370-EC23-5DFB7482F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354" y="1745456"/>
                        <a:ext cx="6096000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6A5B59-E3C1-0091-B9BF-1A3876CAE3A6}"/>
              </a:ext>
            </a:extLst>
          </p:cNvPr>
          <p:cNvSpPr/>
          <p:nvPr/>
        </p:nvSpPr>
        <p:spPr>
          <a:xfrm>
            <a:off x="5212079" y="1561164"/>
            <a:ext cx="2991917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7373E-3F02-BBB0-E4D9-0009E4B3DFC3}"/>
              </a:ext>
            </a:extLst>
          </p:cNvPr>
          <p:cNvSpPr/>
          <p:nvPr/>
        </p:nvSpPr>
        <p:spPr>
          <a:xfrm>
            <a:off x="2314613" y="2571750"/>
            <a:ext cx="2991917" cy="220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F6D7DD3-518B-085C-F9EB-9B686BFF41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3429" y="1750318"/>
          <a:ext cx="3738562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04685" imgH="3107383" progId="ChemDraw.Document.6.0">
                  <p:embed/>
                </p:oleObj>
              </mc:Choice>
              <mc:Fallback>
                <p:oleObj name="CS ChemDraw Drawing" r:id="rId4" imgW="3404685" imgH="3107383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F6D7DD3-518B-085C-F9EB-9B686BFF4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429" y="1750318"/>
                        <a:ext cx="3738562" cy="341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A7FE768-D680-2978-C005-9B388374DF2B}"/>
              </a:ext>
            </a:extLst>
          </p:cNvPr>
          <p:cNvSpPr/>
          <p:nvPr/>
        </p:nvSpPr>
        <p:spPr>
          <a:xfrm>
            <a:off x="6656832" y="2783434"/>
            <a:ext cx="1105814" cy="22677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635425-D416-4EAB-9498-07220508699B}"/>
              </a:ext>
            </a:extLst>
          </p:cNvPr>
          <p:cNvCxnSpPr/>
          <p:nvPr/>
        </p:nvCxnSpPr>
        <p:spPr>
          <a:xfrm flipH="1">
            <a:off x="5042468" y="2874874"/>
            <a:ext cx="1614364" cy="347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FEFA7AD-5505-5B07-B434-ECC17DFE4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991" y="2975746"/>
            <a:ext cx="3481539" cy="20305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721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Finding Aid can be read by stand-alone or browser-based applications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allowing for early-stage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error correction as well as</a:t>
            </a: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</a:rPr>
              <a:t>local</a:t>
            </a:r>
            <a:r>
              <a:rPr lang="en-US" dirty="0">
                <a:solidFill>
                  <a:schemeClr val="tx1"/>
                </a:solidFill>
              </a:rPr>
              <a:t> structure, substructure,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and spectroscopic metadata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browsing. </a:t>
            </a:r>
            <a:endParaRPr lang="en-US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43E9CD-E841-6370-EC23-5DFB7482FB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354" y="1745456"/>
          <a:ext cx="6096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14235" imgH="2011680" progId="ChemDraw.Document.6.0">
                  <p:embed/>
                </p:oleObj>
              </mc:Choice>
              <mc:Fallback>
                <p:oleObj name="CS ChemDraw Drawing" r:id="rId2" imgW="7414235" imgH="201168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43E9CD-E841-6370-EC23-5DFB7482F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354" y="1745456"/>
                        <a:ext cx="6096000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1C7373E-3F02-BBB0-E4D9-0009E4B3DFC3}"/>
              </a:ext>
            </a:extLst>
          </p:cNvPr>
          <p:cNvSpPr/>
          <p:nvPr/>
        </p:nvSpPr>
        <p:spPr>
          <a:xfrm>
            <a:off x="3638664" y="2557251"/>
            <a:ext cx="2991917" cy="220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AC0B3-6024-AC05-4C25-1206823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683" y="2571932"/>
            <a:ext cx="4238963" cy="3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8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9F3-95C6-0181-0D08-B6FC94C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F2C-301B-7C28-2A34-0FCB9BC3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A public version of the collection and its finding aid can be placed in a repository, given a persistent identifier, connected to a publication, and cited.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314220-AED1-77D0-8F9E-3D1D7EE67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72950"/>
              </p:ext>
            </p:extLst>
          </p:nvPr>
        </p:nvGraphicFramePr>
        <p:xfrm>
          <a:off x="1514475" y="2433638"/>
          <a:ext cx="611505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37120" imgH="2269052" progId="ChemDraw.Document.6.0">
                  <p:embed/>
                </p:oleObj>
              </mc:Choice>
              <mc:Fallback>
                <p:oleObj name="CS ChemDraw Drawing" r:id="rId2" imgW="7437120" imgH="2269052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43E9CD-E841-6370-EC23-5DFB7482F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4475" y="2433638"/>
                        <a:ext cx="6115050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37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8C9D-937A-7D72-F11D-A2CF710D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D1CD-C9B2-56C9-3E94-29151A28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IUPAC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FAIRSpec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tandardization 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simplifies project management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rovides better continuity of group knowledge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enables local or remote real-time structure-data validation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llows distributed access to distributed data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llows for private as for public collections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enables standardization of communication between systems (ELN/LMS/repository deposition and query/author-publisher)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provides more citation pointers to publications 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other citable objects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allows for "above the value line" innovation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6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8C9D-937A-7D72-F11D-A2CF710D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Break-Out Room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D1CD-C9B2-56C9-3E94-29151A28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 on “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FAIRSpec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-Ready”</a:t>
            </a:r>
          </a:p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these ideas in an informal format, with reference to the slides</a:t>
            </a:r>
          </a:p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Interactively explore finding aids from the ACS pilot study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Discuss problematic issues, concerns, complications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Brainstorm on possible funding possibilities for future implementation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 indent="0" fontAlgn="base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We’re here to listen!!</a:t>
            </a:r>
          </a:p>
          <a:p>
            <a:pPr marL="114300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 indent="0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 indent="0" fontAlgn="base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Thank you!</a:t>
            </a:r>
          </a:p>
          <a:p>
            <a:pPr fontAlgn="base"/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3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05BB07-2D7D-82AB-441D-0F051912318C}"/>
              </a:ext>
            </a:extLst>
          </p:cNvPr>
          <p:cNvGraphicFramePr/>
          <p:nvPr/>
        </p:nvGraphicFramePr>
        <p:xfrm>
          <a:off x="-70757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8C7CD-79C9-2FA8-AFDD-1AC0BB9B361D}"/>
              </a:ext>
            </a:extLst>
          </p:cNvPr>
          <p:cNvSpPr txBox="1"/>
          <p:nvPr/>
        </p:nvSpPr>
        <p:spPr>
          <a:xfrm>
            <a:off x="4676931" y="539750"/>
            <a:ext cx="35671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In an </a:t>
            </a:r>
            <a:r>
              <a:rPr lang="en-US" sz="2700" b="1" i="1" dirty="0"/>
              <a:t>Ideal FAIRSpec World</a:t>
            </a:r>
          </a:p>
          <a:p>
            <a:endParaRPr lang="en-US" sz="1800" dirty="0"/>
          </a:p>
          <a:p>
            <a:r>
              <a:rPr lang="en-US" sz="1800" dirty="0"/>
              <a:t>All metadata would be retained – </a:t>
            </a:r>
          </a:p>
          <a:p>
            <a:endParaRPr lang="en-US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Instrument metadata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Dataset provenance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Data preprocessing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Post-acquisition processing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Analysis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Publication information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More?</a:t>
            </a: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3E2F6-115F-9622-CEF2-23D694B98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37" y="364241"/>
            <a:ext cx="4359577" cy="45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05BB07-2D7D-82AB-441D-0F051912318C}"/>
              </a:ext>
            </a:extLst>
          </p:cNvPr>
          <p:cNvGraphicFramePr/>
          <p:nvPr/>
        </p:nvGraphicFramePr>
        <p:xfrm>
          <a:off x="-70757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8C7CD-79C9-2FA8-AFDD-1AC0BB9B361D}"/>
              </a:ext>
            </a:extLst>
          </p:cNvPr>
          <p:cNvSpPr txBox="1"/>
          <p:nvPr/>
        </p:nvSpPr>
        <p:spPr>
          <a:xfrm>
            <a:off x="4676931" y="539750"/>
            <a:ext cx="3567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In an </a:t>
            </a:r>
            <a:r>
              <a:rPr lang="en-US" sz="2700" b="1" i="1" dirty="0"/>
              <a:t>Ideal FAIRSpec World</a:t>
            </a:r>
          </a:p>
          <a:p>
            <a:endParaRPr lang="en-US" sz="1800" dirty="0"/>
          </a:p>
          <a:p>
            <a:r>
              <a:rPr lang="en-US" sz="1800" dirty="0"/>
              <a:t>And all this (and the data set itself!) would be </a:t>
            </a:r>
            <a:r>
              <a:rPr lang="en-US" sz="1800" i="1" dirty="0"/>
              <a:t>findable.</a:t>
            </a:r>
          </a:p>
          <a:p>
            <a:endParaRPr lang="en-US" sz="1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3E2F6-115F-9622-CEF2-23D694B98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37" y="364241"/>
            <a:ext cx="4359577" cy="45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05BB07-2D7D-82AB-441D-0F051912318C}"/>
              </a:ext>
            </a:extLst>
          </p:cNvPr>
          <p:cNvGraphicFramePr/>
          <p:nvPr/>
        </p:nvGraphicFramePr>
        <p:xfrm>
          <a:off x="-70757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8C7CD-79C9-2FA8-AFDD-1AC0BB9B361D}"/>
              </a:ext>
            </a:extLst>
          </p:cNvPr>
          <p:cNvSpPr txBox="1"/>
          <p:nvPr/>
        </p:nvSpPr>
        <p:spPr>
          <a:xfrm>
            <a:off x="4676930" y="539750"/>
            <a:ext cx="3568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In an </a:t>
            </a:r>
            <a:r>
              <a:rPr lang="en-US" sz="2700" b="1" i="1" dirty="0"/>
              <a:t>Ideal FAIRSpec World</a:t>
            </a:r>
          </a:p>
          <a:p>
            <a:endParaRPr lang="en-US" sz="1800" dirty="0"/>
          </a:p>
          <a:p>
            <a:r>
              <a:rPr lang="en-US" sz="1800" dirty="0"/>
              <a:t>And all this (and the data set itself!) would be </a:t>
            </a:r>
            <a:r>
              <a:rPr lang="en-US" sz="1800" i="1" dirty="0"/>
              <a:t>findable.</a:t>
            </a:r>
          </a:p>
          <a:p>
            <a:endParaRPr lang="en-US" sz="1800" i="1" dirty="0"/>
          </a:p>
          <a:p>
            <a:r>
              <a:rPr lang="en-US" sz="1800" i="1" dirty="0"/>
              <a:t>By humans and machines.</a:t>
            </a:r>
          </a:p>
          <a:p>
            <a:endParaRPr lang="en-US" sz="1800" i="1" dirty="0"/>
          </a:p>
          <a:p>
            <a:r>
              <a:rPr lang="en-US" sz="1800" i="1" dirty="0"/>
              <a:t>FAIR == “Fully Artificial Intelligence Ready”</a:t>
            </a:r>
          </a:p>
          <a:p>
            <a:endParaRPr lang="en-US" sz="1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3E2F6-115F-9622-CEF2-23D694B98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37" y="356392"/>
            <a:ext cx="4359577" cy="45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05BB07-2D7D-82AB-441D-0F051912318C}"/>
              </a:ext>
            </a:extLst>
          </p:cNvPr>
          <p:cNvGraphicFramePr/>
          <p:nvPr/>
        </p:nvGraphicFramePr>
        <p:xfrm>
          <a:off x="-70757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8C7CD-79C9-2FA8-AFDD-1AC0BB9B361D}"/>
              </a:ext>
            </a:extLst>
          </p:cNvPr>
          <p:cNvSpPr txBox="1"/>
          <p:nvPr/>
        </p:nvSpPr>
        <p:spPr>
          <a:xfrm>
            <a:off x="4676931" y="539750"/>
            <a:ext cx="356712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Just to be clear…</a:t>
            </a:r>
            <a:endParaRPr lang="en-US" sz="2700" b="1" i="1" dirty="0"/>
          </a:p>
          <a:p>
            <a:endParaRPr lang="en-US" sz="1800" dirty="0"/>
          </a:p>
          <a:p>
            <a:r>
              <a:rPr lang="en-US" sz="1800" dirty="0"/>
              <a:t>We are not here to talk about "FAIR data".  </a:t>
            </a:r>
          </a:p>
          <a:p>
            <a:endParaRPr lang="en-US" sz="1800" dirty="0"/>
          </a:p>
          <a:p>
            <a:r>
              <a:rPr lang="en-US" sz="1800" dirty="0"/>
              <a:t>We are here to talk about the </a:t>
            </a:r>
            <a:r>
              <a:rPr lang="en-US" sz="1800" b="1" dirty="0"/>
              <a:t>FAIR </a:t>
            </a:r>
            <a:r>
              <a:rPr lang="en-US" sz="1800" b="1" i="1" dirty="0"/>
              <a:t>management</a:t>
            </a:r>
            <a:r>
              <a:rPr lang="en-US" sz="1800" b="1" dirty="0"/>
              <a:t> of data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3E2F6-115F-9622-CEF2-23D694B98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37" y="364241"/>
            <a:ext cx="4359577" cy="45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462E-4CEA-5EBC-804D-3792C9A6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data management is a </a:t>
            </a:r>
            <a:r>
              <a:rPr lang="en-US" i="1" dirty="0"/>
              <a:t>continuous process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0D0A6-E327-C419-299E-3D7A33617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50" y="1561465"/>
            <a:ext cx="8521700" cy="25984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0A17E-7B89-7423-38A9-86DE2F18C61D}"/>
              </a:ext>
            </a:extLst>
          </p:cNvPr>
          <p:cNvSpPr txBox="1"/>
          <p:nvPr/>
        </p:nvSpPr>
        <p:spPr>
          <a:xfrm>
            <a:off x="486632" y="4591622"/>
            <a:ext cx="860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Local</a:t>
            </a:r>
            <a:r>
              <a:rPr lang="en-US" sz="1800" b="1" dirty="0">
                <a:solidFill>
                  <a:srgbClr val="00B050"/>
                </a:solidFill>
              </a:rPr>
              <a:t>                                                                                                     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Global</a:t>
            </a:r>
            <a:r>
              <a:rPr lang="en-US" sz="1800" b="1" dirty="0">
                <a:solidFill>
                  <a:srgbClr val="00B050"/>
                </a:solidFill>
              </a:rPr>
              <a:t>          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B7DAEA-43E4-746C-1BAF-BB2F60732321}"/>
              </a:ext>
            </a:extLst>
          </p:cNvPr>
          <p:cNvSpPr/>
          <p:nvPr/>
        </p:nvSpPr>
        <p:spPr>
          <a:xfrm>
            <a:off x="1738537" y="4626942"/>
            <a:ext cx="5557041" cy="2747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9DC3-8ECF-20FB-481A-C5B200B0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781094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have </a:t>
            </a:r>
            <a:r>
              <a:rPr lang="en-US" i="1" dirty="0"/>
              <a:t>here</a:t>
            </a:r>
            <a:r>
              <a:rPr lang="en-US" dirty="0"/>
              <a:t> is a recipe for data and metadata </a:t>
            </a:r>
            <a:r>
              <a:rPr lang="en-US" b="1" i="1" dirty="0"/>
              <a:t>death!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49F8-BFAF-8DB2-6778-388BCC39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0D46A-0A25-D57A-5A67-11A61F2F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5" y="1017725"/>
            <a:ext cx="5738492" cy="38729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4B3089-A236-0FE7-F0B3-277C57697E96}"/>
              </a:ext>
            </a:extLst>
          </p:cNvPr>
          <p:cNvCxnSpPr/>
          <p:nvPr/>
        </p:nvCxnSpPr>
        <p:spPr>
          <a:xfrm>
            <a:off x="6251747" y="1067049"/>
            <a:ext cx="1312791" cy="136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15BAD-E501-1CC0-733A-7497D8FE6A64}"/>
              </a:ext>
            </a:extLst>
          </p:cNvPr>
          <p:cNvCxnSpPr/>
          <p:nvPr/>
        </p:nvCxnSpPr>
        <p:spPr>
          <a:xfrm>
            <a:off x="6404147" y="1219449"/>
            <a:ext cx="1312791" cy="136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DABFF8-B254-38E2-5B06-AD91D773056F}"/>
              </a:ext>
            </a:extLst>
          </p:cNvPr>
          <p:cNvCxnSpPr>
            <a:cxnSpLocks/>
          </p:cNvCxnSpPr>
          <p:nvPr/>
        </p:nvCxnSpPr>
        <p:spPr>
          <a:xfrm flipV="1">
            <a:off x="6274262" y="3804691"/>
            <a:ext cx="1442676" cy="893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3D3EC25-F307-BE8B-74B1-AE4E1A14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83" y="2521296"/>
            <a:ext cx="2338955" cy="1402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D5CE5-6B2F-4CE4-B7B0-1F8A3AC6A7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797739" y="964731"/>
            <a:ext cx="3968167" cy="23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A3DC881F-ADCD-4D4C-831E-9D1E35D4B1B3}"/>
              </a:ext>
            </a:extLst>
          </p:cNvPr>
          <p:cNvGrpSpPr/>
          <p:nvPr/>
        </p:nvGrpSpPr>
        <p:grpSpPr>
          <a:xfrm>
            <a:off x="3387778" y="87475"/>
            <a:ext cx="2368444" cy="1857831"/>
            <a:chOff x="4450278" y="116632"/>
            <a:chExt cx="3157925" cy="24771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2CCADAE-7D40-42AE-92E9-9C4E3D5A7926}"/>
                </a:ext>
              </a:extLst>
            </p:cNvPr>
            <p:cNvGrpSpPr/>
            <p:nvPr/>
          </p:nvGrpSpPr>
          <p:grpSpPr>
            <a:xfrm>
              <a:off x="4450278" y="116632"/>
              <a:ext cx="1440000" cy="2477108"/>
              <a:chOff x="4450278" y="116632"/>
              <a:chExt cx="1440000" cy="247710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357FEBE-FB88-41B5-B905-4B1FFD0F1C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640" r="9345" b="19240"/>
              <a:stretch/>
            </p:blipFill>
            <p:spPr>
              <a:xfrm>
                <a:off x="4450278" y="116632"/>
                <a:ext cx="1440000" cy="1800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97B9DC-14DB-430B-9E78-D6BD49A0FECD}"/>
                  </a:ext>
                </a:extLst>
              </p:cNvPr>
              <p:cNvSpPr txBox="1"/>
              <p:nvPr/>
            </p:nvSpPr>
            <p:spPr>
              <a:xfrm>
                <a:off x="4450278" y="1916632"/>
                <a:ext cx="1440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Bob</a:t>
                </a:r>
                <a:b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Hanson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A38C65-9928-4F28-8D54-4E10D308091E}"/>
                </a:ext>
              </a:extLst>
            </p:cNvPr>
            <p:cNvGrpSpPr/>
            <p:nvPr/>
          </p:nvGrpSpPr>
          <p:grpSpPr>
            <a:xfrm>
              <a:off x="6168203" y="116632"/>
              <a:ext cx="1440000" cy="2477108"/>
              <a:chOff x="1764013" y="360000"/>
              <a:chExt cx="1440000" cy="247710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A19C649-D871-4FB6-B6F4-D908F7EB1A1E}"/>
                  </a:ext>
                </a:extLst>
              </p:cNvPr>
              <p:cNvPicPr/>
              <p:nvPr/>
            </p:nvPicPr>
            <p:blipFill rotWithShape="1">
              <a:blip r:embed="rId3"/>
              <a:srcRect l="1" t="-536" r="105" b="536"/>
              <a:stretch/>
            </p:blipFill>
            <p:spPr>
              <a:xfrm>
                <a:off x="1764013" y="360000"/>
                <a:ext cx="1440000" cy="18000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3026F-B702-4B2A-9944-1A75938DCC7B}"/>
                  </a:ext>
                </a:extLst>
              </p:cNvPr>
              <p:cNvSpPr txBox="1"/>
              <p:nvPr/>
            </p:nvSpPr>
            <p:spPr>
              <a:xfrm>
                <a:off x="1764013" y="2160000"/>
                <a:ext cx="1440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Damien Jeannerat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FA1279-0D57-4512-8EDA-8EBC939CD4FC}"/>
              </a:ext>
            </a:extLst>
          </p:cNvPr>
          <p:cNvGrpSpPr/>
          <p:nvPr/>
        </p:nvGrpSpPr>
        <p:grpSpPr>
          <a:xfrm>
            <a:off x="395654" y="3057805"/>
            <a:ext cx="8352692" cy="1851027"/>
            <a:chOff x="527538" y="4077072"/>
            <a:chExt cx="11136923" cy="24680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AEB85BB-7E84-4FEF-B922-69F4267DE5D3}"/>
                </a:ext>
              </a:extLst>
            </p:cNvPr>
            <p:cNvGrpSpPr/>
            <p:nvPr/>
          </p:nvGrpSpPr>
          <p:grpSpPr>
            <a:xfrm>
              <a:off x="527538" y="4077072"/>
              <a:ext cx="1440000" cy="2468036"/>
              <a:chOff x="527538" y="4077072"/>
              <a:chExt cx="1440000" cy="2468036"/>
            </a:xfrm>
          </p:grpSpPr>
          <p:pic>
            <p:nvPicPr>
              <p:cNvPr id="16" name="Picture 15" descr="Mark Archibald">
                <a:extLst>
                  <a:ext uri="{FF2B5EF4-FFF2-40B4-BE49-F238E27FC236}">
                    <a16:creationId xmlns:a16="http://schemas.microsoft.com/office/drawing/2014/main" id="{167BA8AB-16ED-4DE6-986C-113B8C01A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3" r="5196"/>
              <a:stretch/>
            </p:blipFill>
            <p:spPr bwMode="auto">
              <a:xfrm>
                <a:off x="527538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78AFA2-0E39-4098-9D92-A3CBCE799C97}"/>
                  </a:ext>
                </a:extLst>
              </p:cNvPr>
              <p:cNvSpPr txBox="1"/>
              <p:nvPr/>
            </p:nvSpPr>
            <p:spPr>
              <a:xfrm>
                <a:off x="545538" y="5868000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</a:rPr>
                  <a:t>Mark Archibald</a:t>
                </a:r>
                <a:endParaRPr lang="nl-NL" sz="1050" b="1" dirty="0"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BA030CC-8703-43C1-9054-7197F64A5E54}"/>
                </a:ext>
              </a:extLst>
            </p:cNvPr>
            <p:cNvGrpSpPr/>
            <p:nvPr/>
          </p:nvGrpSpPr>
          <p:grpSpPr>
            <a:xfrm>
              <a:off x="2143692" y="4077072"/>
              <a:ext cx="1440000" cy="2468036"/>
              <a:chOff x="2249913" y="4077072"/>
              <a:chExt cx="1440000" cy="246803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5523CE9-EDDF-42A5-B49C-B61256583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1" r="-2934"/>
              <a:stretch/>
            </p:blipFill>
            <p:spPr>
              <a:xfrm>
                <a:off x="2249913" y="4077072"/>
                <a:ext cx="1440000" cy="1800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8ACAF3-3F76-4314-B2C0-84100479189B}"/>
                  </a:ext>
                </a:extLst>
              </p:cNvPr>
              <p:cNvSpPr txBox="1"/>
              <p:nvPr/>
            </p:nvSpPr>
            <p:spPr>
              <a:xfrm>
                <a:off x="2267913" y="5868000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</a:rPr>
                  <a:t>Ian</a:t>
                </a:r>
                <a:br>
                  <a:rPr lang="nl-NL" sz="1350" b="1" dirty="0">
                    <a:ea typeface="Times New Roman" panose="02020603050405020304" pitchFamily="18" charset="0"/>
                  </a:rPr>
                </a:br>
                <a:r>
                  <a:rPr lang="nl-NL" sz="1350" b="1" dirty="0">
                    <a:ea typeface="Times New Roman" panose="02020603050405020304" pitchFamily="18" charset="0"/>
                  </a:rPr>
                  <a:t>Bruno</a:t>
                </a:r>
                <a:endParaRPr lang="nl-NL" sz="1050" b="1" dirty="0"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ACD70C2-1FD0-45AB-ACB4-0C8FE7E951FD}"/>
                </a:ext>
              </a:extLst>
            </p:cNvPr>
            <p:cNvGrpSpPr/>
            <p:nvPr/>
          </p:nvGrpSpPr>
          <p:grpSpPr>
            <a:xfrm>
              <a:off x="3759846" y="4077072"/>
              <a:ext cx="1440000" cy="2468035"/>
              <a:chOff x="3785665" y="4077072"/>
              <a:chExt cx="1440000" cy="2468035"/>
            </a:xfrm>
          </p:grpSpPr>
          <p:pic>
            <p:nvPicPr>
              <p:cNvPr id="20" name="Picture 19" descr="Stuart Chalk">
                <a:extLst>
                  <a:ext uri="{FF2B5EF4-FFF2-40B4-BE49-F238E27FC236}">
                    <a16:creationId xmlns:a16="http://schemas.microsoft.com/office/drawing/2014/main" id="{AA7091A8-E29F-43EF-A2A8-6985F384D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8" t="2830" r="188" b="2830"/>
              <a:stretch/>
            </p:blipFill>
            <p:spPr bwMode="auto">
              <a:xfrm>
                <a:off x="3785665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3A25CD-A7F4-42A7-9EA7-6B7024F383BC}"/>
                  </a:ext>
                </a:extLst>
              </p:cNvPr>
              <p:cNvSpPr txBox="1"/>
              <p:nvPr/>
            </p:nvSpPr>
            <p:spPr>
              <a:xfrm>
                <a:off x="3803665" y="5867999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Stuart Chalk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9C3955B-5F5B-4470-A12F-B05857857A23}"/>
                </a:ext>
              </a:extLst>
            </p:cNvPr>
            <p:cNvGrpSpPr/>
            <p:nvPr/>
          </p:nvGrpSpPr>
          <p:grpSpPr>
            <a:xfrm>
              <a:off x="5376000" y="4077072"/>
              <a:ext cx="1440000" cy="2468035"/>
              <a:chOff x="6985143" y="4077072"/>
              <a:chExt cx="1440000" cy="2468035"/>
            </a:xfrm>
          </p:grpSpPr>
          <p:pic>
            <p:nvPicPr>
              <p:cNvPr id="25" name="Picture 24" descr="Tony Davies">
                <a:extLst>
                  <a:ext uri="{FF2B5EF4-FFF2-40B4-BE49-F238E27FC236}">
                    <a16:creationId xmlns:a16="http://schemas.microsoft.com/office/drawing/2014/main" id="{B06B2D2D-D607-47B9-A0C4-80232593A1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8" t="-444" r="1971" b="7853"/>
              <a:stretch/>
            </p:blipFill>
            <p:spPr bwMode="auto">
              <a:xfrm>
                <a:off x="6985143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5D4854-2634-4CF9-9743-3C7F19C39F2E}"/>
                  </a:ext>
                </a:extLst>
              </p:cNvPr>
              <p:cNvSpPr txBox="1"/>
              <p:nvPr/>
            </p:nvSpPr>
            <p:spPr>
              <a:xfrm>
                <a:off x="7003143" y="5867999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Tony Davies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9313B2B-2943-46D5-BD97-9295EAB1CFF3}"/>
                </a:ext>
              </a:extLst>
            </p:cNvPr>
            <p:cNvGrpSpPr/>
            <p:nvPr/>
          </p:nvGrpSpPr>
          <p:grpSpPr>
            <a:xfrm>
              <a:off x="6992154" y="4077072"/>
              <a:ext cx="1481539" cy="2468036"/>
              <a:chOff x="8604803" y="4077072"/>
              <a:chExt cx="1481539" cy="2468036"/>
            </a:xfrm>
          </p:grpSpPr>
          <p:pic>
            <p:nvPicPr>
              <p:cNvPr id="28" name="Picture 27" descr="Robert Lancashire">
                <a:extLst>
                  <a:ext uri="{FF2B5EF4-FFF2-40B4-BE49-F238E27FC236}">
                    <a16:creationId xmlns:a16="http://schemas.microsoft.com/office/drawing/2014/main" id="{6D4244F0-3103-49FE-9A90-203EC39798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" t="4915" r="4819" b="13629"/>
              <a:stretch/>
            </p:blipFill>
            <p:spPr bwMode="auto">
              <a:xfrm>
                <a:off x="8604803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0EB25B0-E9CD-4182-A81C-320CC237497F}"/>
                  </a:ext>
                </a:extLst>
              </p:cNvPr>
              <p:cNvSpPr txBox="1"/>
              <p:nvPr/>
            </p:nvSpPr>
            <p:spPr>
              <a:xfrm>
                <a:off x="8622803" y="5868000"/>
                <a:ext cx="1463539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Robert Lancashire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CDDB518-4A53-46FC-A413-8B443C6F6CDD}"/>
                </a:ext>
              </a:extLst>
            </p:cNvPr>
            <p:cNvGrpSpPr/>
            <p:nvPr/>
          </p:nvGrpSpPr>
          <p:grpSpPr>
            <a:xfrm>
              <a:off x="10224461" y="4077072"/>
              <a:ext cx="1440000" cy="2468035"/>
              <a:chOff x="10224461" y="4077072"/>
              <a:chExt cx="1440000" cy="2468035"/>
            </a:xfrm>
          </p:grpSpPr>
          <p:pic>
            <p:nvPicPr>
              <p:cNvPr id="33" name="Picture 32" descr="Henry Rzepa">
                <a:extLst>
                  <a:ext uri="{FF2B5EF4-FFF2-40B4-BE49-F238E27FC236}">
                    <a16:creationId xmlns:a16="http://schemas.microsoft.com/office/drawing/2014/main" id="{64EC0029-F27D-4D70-AFFE-A7B93ED6E1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5" r="1905"/>
              <a:stretch/>
            </p:blipFill>
            <p:spPr bwMode="auto">
              <a:xfrm>
                <a:off x="10224461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AED1A8-D063-4D30-89DA-CAA1853FC69B}"/>
                  </a:ext>
                </a:extLst>
              </p:cNvPr>
              <p:cNvSpPr txBox="1"/>
              <p:nvPr/>
            </p:nvSpPr>
            <p:spPr>
              <a:xfrm>
                <a:off x="10242461" y="5867999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Henry Rzepa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762F8FB-9E36-49BE-BDA4-70F447C2EC15}"/>
                </a:ext>
              </a:extLst>
            </p:cNvPr>
            <p:cNvGrpSpPr/>
            <p:nvPr/>
          </p:nvGrpSpPr>
          <p:grpSpPr>
            <a:xfrm>
              <a:off x="8608308" y="4077072"/>
              <a:ext cx="1440000" cy="2468036"/>
              <a:chOff x="5370741" y="4077072"/>
              <a:chExt cx="1440000" cy="246803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1DE821-682A-4761-B6B0-F1DFAAE734E0}"/>
                  </a:ext>
                </a:extLst>
              </p:cNvPr>
              <p:cNvSpPr txBox="1"/>
              <p:nvPr/>
            </p:nvSpPr>
            <p:spPr>
              <a:xfrm>
                <a:off x="5388741" y="5868000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</a:rPr>
                  <a:t>Jeff</a:t>
                </a:r>
                <a:br>
                  <a:rPr lang="nl-NL" sz="1350" b="1" dirty="0">
                    <a:ea typeface="Times New Roman" panose="02020603050405020304" pitchFamily="18" charset="0"/>
                  </a:rPr>
                </a:br>
                <a:r>
                  <a:rPr lang="nl-NL" sz="1350" b="1" dirty="0">
                    <a:ea typeface="Times New Roman" panose="02020603050405020304" pitchFamily="18" charset="0"/>
                  </a:rPr>
                  <a:t>Lang</a:t>
                </a:r>
                <a:endParaRPr lang="nl-NL" sz="1050" b="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15642AF-5023-413C-8E6F-1BCB4F68C6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2" r="3617"/>
              <a:stretch/>
            </p:blipFill>
            <p:spPr>
              <a:xfrm>
                <a:off x="5370741" y="4077072"/>
                <a:ext cx="1440000" cy="1800000"/>
              </a:xfrm>
              <a:prstGeom prst="rect">
                <a:avLst/>
              </a:prstGeom>
            </p:spPr>
          </p:pic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3EE9C30-3C4B-4B92-B122-A0D52D517B1B}"/>
              </a:ext>
            </a:extLst>
          </p:cNvPr>
          <p:cNvSpPr txBox="1"/>
          <p:nvPr/>
        </p:nvSpPr>
        <p:spPr>
          <a:xfrm>
            <a:off x="1" y="2028348"/>
            <a:ext cx="9143999" cy="900246"/>
          </a:xfrm>
          <a:prstGeom prst="rect">
            <a:avLst/>
          </a:prstGeom>
          <a:solidFill>
            <a:srgbClr val="63466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FAIRSpec PROJECT TEAM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IUPAC Project: </a:t>
            </a:r>
            <a:r>
              <a:rPr lang="nl-NL" sz="1050" b="1" dirty="0">
                <a:solidFill>
                  <a:schemeClr val="bg1"/>
                </a:solidFill>
              </a:rPr>
              <a:t>2019-031-1-024 </a:t>
            </a:r>
            <a:br>
              <a:rPr lang="nl-NL" sz="21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Development of a Standard for FAIR Data Management of Spectroscopic Data</a:t>
            </a:r>
            <a:endParaRPr lang="nl-NL" sz="1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IUPAC">
            <a:extLst>
              <a:ext uri="{FF2B5EF4-FFF2-40B4-BE49-F238E27FC236}">
                <a16:creationId xmlns:a16="http://schemas.microsoft.com/office/drawing/2014/main" id="{84835D1A-E658-4439-A197-A14DEF00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190386"/>
            <a:ext cx="2761717" cy="12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040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1348</Words>
  <Application>Microsoft Office PowerPoint</Application>
  <PresentationFormat>On-screen Show (16:9)</PresentationFormat>
  <Paragraphs>221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Simple Light</vt:lpstr>
      <vt:lpstr>CS ChemDraw Drawing</vt:lpstr>
      <vt:lpstr>IUPAC FAIRSpec-ready aggregations: Recommendations for researchers,  authors, and publishers</vt:lpstr>
      <vt:lpstr>What’s wrong with this picture?</vt:lpstr>
      <vt:lpstr>PowerPoint Presentation</vt:lpstr>
      <vt:lpstr>PowerPoint Presentation</vt:lpstr>
      <vt:lpstr>PowerPoint Presentation</vt:lpstr>
      <vt:lpstr>PowerPoint Presentation</vt:lpstr>
      <vt:lpstr>FAIR data management is a continuous process</vt:lpstr>
      <vt:lpstr>What we have here is a recipe for data and metadata death!</vt:lpstr>
      <vt:lpstr>PowerPoint Presentation</vt:lpstr>
      <vt:lpstr>PowerPoint Presentation</vt:lpstr>
      <vt:lpstr>Guiding Principles for the FAIR  Management of Spectroscopic Data </vt:lpstr>
      <vt:lpstr>IUPAC FAIRSpec Principles</vt:lpstr>
      <vt:lpstr>IUPAC FAIRSpec Principles</vt:lpstr>
      <vt:lpstr>IUPAC FAIRSpec Principles</vt:lpstr>
      <vt:lpstr>IUPAC FAIRSpec Principles</vt:lpstr>
      <vt:lpstr>IUPAC FAIRSpec Principles</vt:lpstr>
      <vt:lpstr>Key Concept: Associations – Relational Metadata</vt:lpstr>
      <vt:lpstr>Two kinds of metadata</vt:lpstr>
      <vt:lpstr>Two kinds of metadata</vt:lpstr>
      <vt:lpstr>We need to know...</vt:lpstr>
      <vt:lpstr>Curation workflow</vt:lpstr>
      <vt:lpstr>Curation workflow</vt:lpstr>
      <vt:lpstr>Curation workflow</vt:lpstr>
      <vt:lpstr>Curation workflow</vt:lpstr>
      <vt:lpstr>Curation workflow</vt:lpstr>
      <vt:lpstr>Curation workflow</vt:lpstr>
      <vt:lpstr>In Summary</vt:lpstr>
      <vt:lpstr>Break-Out Room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[For reference only -- the symposium context]</dc:title>
  <dc:creator>Gernant_Admin</dc:creator>
  <cp:lastModifiedBy>Robert Hanson</cp:lastModifiedBy>
  <cp:revision>58</cp:revision>
  <dcterms:modified xsi:type="dcterms:W3CDTF">2023-03-27T17:28:18Z</dcterms:modified>
</cp:coreProperties>
</file>